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p:sldMasterIdLst>
    <p:sldMasterId id="2147483792" r:id="rId1"/>
  </p:sldMasterIdLst>
  <p:notesMasterIdLst>
    <p:notesMasterId r:id="rId23"/>
  </p:notesMasterIdLst>
  <p:sldIdLst>
    <p:sldId id="256" r:id="rId2"/>
    <p:sldId id="261" r:id="rId3"/>
    <p:sldId id="270" r:id="rId4"/>
    <p:sldId id="257" r:id="rId5"/>
    <p:sldId id="259" r:id="rId6"/>
    <p:sldId id="264" r:id="rId7"/>
    <p:sldId id="273" r:id="rId8"/>
    <p:sldId id="280" r:id="rId9"/>
    <p:sldId id="281" r:id="rId10"/>
    <p:sldId id="279" r:id="rId11"/>
    <p:sldId id="282" r:id="rId12"/>
    <p:sldId id="278" r:id="rId13"/>
    <p:sldId id="284" r:id="rId14"/>
    <p:sldId id="285" r:id="rId15"/>
    <p:sldId id="287" r:id="rId16"/>
    <p:sldId id="275" r:id="rId17"/>
    <p:sldId id="276" r:id="rId18"/>
    <p:sldId id="269" r:id="rId19"/>
    <p:sldId id="271" r:id="rId20"/>
    <p:sldId id="266" r:id="rId21"/>
    <p:sldId id="272"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10"/>
    <p:restoredTop sz="94781"/>
  </p:normalViewPr>
  <p:slideViewPr>
    <p:cSldViewPr>
      <p:cViewPr varScale="1">
        <p:scale>
          <a:sx n="96" d="100"/>
          <a:sy n="96" d="100"/>
        </p:scale>
        <p:origin x="232" y="1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 Id="rId30"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m Howard" userId="e2e94be0-c9d8-4471-810c-5540d7098937" providerId="ADAL" clId="{6BE07A68-EE22-9949-83DB-69BB5DC5E70D}"/>
    <pc:docChg chg="undo custSel addSld delSld modSld modMainMaster modNotesMaster">
      <pc:chgData name="Tom Howard" userId="e2e94be0-c9d8-4471-810c-5540d7098937" providerId="ADAL" clId="{6BE07A68-EE22-9949-83DB-69BB5DC5E70D}" dt="2022-02-22T00:04:05.882" v="1817" actId="14100"/>
      <pc:docMkLst>
        <pc:docMk/>
      </pc:docMkLst>
      <pc:sldChg chg="addSp delSp modSp mod setBg delDesignElem">
        <pc:chgData name="Tom Howard" userId="e2e94be0-c9d8-4471-810c-5540d7098937" providerId="ADAL" clId="{6BE07A68-EE22-9949-83DB-69BB5DC5E70D}" dt="2022-02-21T07:07:06.948" v="1152" actId="2711"/>
        <pc:sldMkLst>
          <pc:docMk/>
          <pc:sldMk cId="0" sldId="256"/>
        </pc:sldMkLst>
        <pc:spChg chg="add mod">
          <ac:chgData name="Tom Howard" userId="e2e94be0-c9d8-4471-810c-5540d7098937" providerId="ADAL" clId="{6BE07A68-EE22-9949-83DB-69BB5DC5E70D}" dt="2022-01-27T00:13:44.040" v="163" actId="2085"/>
          <ac:spMkLst>
            <pc:docMk/>
            <pc:sldMk cId="0" sldId="256"/>
            <ac:spMk id="2" creationId="{A39660A4-B641-4047-8EFE-916A1D225E85}"/>
          </ac:spMkLst>
        </pc:spChg>
        <pc:spChg chg="mod">
          <ac:chgData name="Tom Howard" userId="e2e94be0-c9d8-4471-810c-5540d7098937" providerId="ADAL" clId="{6BE07A68-EE22-9949-83DB-69BB5DC5E70D}" dt="2022-02-21T07:07:02.518" v="1151" actId="2711"/>
          <ac:spMkLst>
            <pc:docMk/>
            <pc:sldMk cId="0" sldId="256"/>
            <ac:spMk id="3" creationId="{4993E6EE-B8DA-400D-87FA-AFFA18ADB7C2}"/>
          </ac:spMkLst>
        </pc:spChg>
        <pc:spChg chg="mod">
          <ac:chgData name="Tom Howard" userId="e2e94be0-c9d8-4471-810c-5540d7098937" providerId="ADAL" clId="{6BE07A68-EE22-9949-83DB-69BB5DC5E70D}" dt="2022-02-21T07:07:06.948" v="1152" actId="2711"/>
          <ac:spMkLst>
            <pc:docMk/>
            <pc:sldMk cId="0" sldId="256"/>
            <ac:spMk id="2051" creationId="{00000000-0000-0000-0000-000000000000}"/>
          </ac:spMkLst>
        </pc:spChg>
        <pc:spChg chg="del mod">
          <ac:chgData name="Tom Howard" userId="e2e94be0-c9d8-4471-810c-5540d7098937" providerId="ADAL" clId="{6BE07A68-EE22-9949-83DB-69BB5DC5E70D}" dt="2022-01-27T00:07:37.823" v="10"/>
          <ac:spMkLst>
            <pc:docMk/>
            <pc:sldMk cId="0" sldId="256"/>
            <ac:spMk id="2100" creationId="{71B2258F-86CA-4D4D-8270-BC05FCDEBFB3}"/>
          </ac:spMkLst>
        </pc:spChg>
        <pc:picChg chg="mod">
          <ac:chgData name="Tom Howard" userId="e2e94be0-c9d8-4471-810c-5540d7098937" providerId="ADAL" clId="{6BE07A68-EE22-9949-83DB-69BB5DC5E70D}" dt="2022-01-27T00:13:26.726" v="162" actId="207"/>
          <ac:picMkLst>
            <pc:docMk/>
            <pc:sldMk cId="0" sldId="256"/>
            <ac:picMk id="64" creationId="{192BE704-7A8A-4953-81F6-3C32A585C575}"/>
          </ac:picMkLst>
        </pc:picChg>
        <pc:picChg chg="del mod">
          <ac:chgData name="Tom Howard" userId="e2e94be0-c9d8-4471-810c-5540d7098937" providerId="ADAL" clId="{6BE07A68-EE22-9949-83DB-69BB5DC5E70D}" dt="2022-01-27T00:12:00.719" v="147" actId="478"/>
          <ac:picMkLst>
            <pc:docMk/>
            <pc:sldMk cId="0" sldId="256"/>
            <ac:picMk id="2061" creationId="{84BFAACA-016D-40F2-A15C-569548E8235E}"/>
          </ac:picMkLst>
        </pc:picChg>
      </pc:sldChg>
      <pc:sldChg chg="delSp modSp setBg delDesignElem modNotes">
        <pc:chgData name="Tom Howard" userId="e2e94be0-c9d8-4471-810c-5540d7098937" providerId="ADAL" clId="{6BE07A68-EE22-9949-83DB-69BB5DC5E70D}" dt="2022-01-27T00:14:34.221" v="164"/>
        <pc:sldMkLst>
          <pc:docMk/>
          <pc:sldMk cId="618066753" sldId="267"/>
        </pc:sldMkLst>
        <pc:spChg chg="del mod">
          <ac:chgData name="Tom Howard" userId="e2e94be0-c9d8-4471-810c-5540d7098937" providerId="ADAL" clId="{6BE07A68-EE22-9949-83DB-69BB5DC5E70D}" dt="2022-01-27T00:07:37.823" v="10"/>
          <ac:spMkLst>
            <pc:docMk/>
            <pc:sldMk cId="618066753" sldId="267"/>
            <ac:spMk id="154" creationId="{9DBC4630-03DA-474F-BBCB-BA3AE6B317A4}"/>
          </ac:spMkLst>
        </pc:spChg>
        <pc:spChg chg="del mod">
          <ac:chgData name="Tom Howard" userId="e2e94be0-c9d8-4471-810c-5540d7098937" providerId="ADAL" clId="{6BE07A68-EE22-9949-83DB-69BB5DC5E70D}" dt="2022-01-27T00:07:37.823" v="10"/>
          <ac:spMkLst>
            <pc:docMk/>
            <pc:sldMk cId="618066753" sldId="267"/>
            <ac:spMk id="156" creationId="{78418A25-6EAC-4140-BFE6-284E1925B5EE}"/>
          </ac:spMkLst>
        </pc:spChg>
        <pc:spChg chg="del mod">
          <ac:chgData name="Tom Howard" userId="e2e94be0-c9d8-4471-810c-5540d7098937" providerId="ADAL" clId="{6BE07A68-EE22-9949-83DB-69BB5DC5E70D}" dt="2022-01-27T00:07:37.823" v="10"/>
          <ac:spMkLst>
            <pc:docMk/>
            <pc:sldMk cId="618066753" sldId="267"/>
            <ac:spMk id="158" creationId="{31103AB2-C090-458F-B752-294F23AFA8AD}"/>
          </ac:spMkLst>
        </pc:spChg>
        <pc:spChg chg="mod">
          <ac:chgData name="Tom Howard" userId="e2e94be0-c9d8-4471-810c-5540d7098937" providerId="ADAL" clId="{6BE07A68-EE22-9949-83DB-69BB5DC5E70D}" dt="2022-01-27T00:07:37.823" v="10"/>
          <ac:spMkLst>
            <pc:docMk/>
            <pc:sldMk cId="618066753" sldId="267"/>
            <ac:spMk id="12290" creationId="{00000000-0000-0000-0000-000000000000}"/>
          </ac:spMkLst>
        </pc:spChg>
        <pc:spChg chg="del mod">
          <ac:chgData name="Tom Howard" userId="e2e94be0-c9d8-4471-810c-5540d7098937" providerId="ADAL" clId="{6BE07A68-EE22-9949-83DB-69BB5DC5E70D}" dt="2022-01-27T00:07:37.823" v="10"/>
          <ac:spMkLst>
            <pc:docMk/>
            <pc:sldMk cId="618066753" sldId="267"/>
            <ac:spMk id="12311" creationId="{F6E384F5-137A-40B1-97F0-694CC6ECD59C}"/>
          </ac:spMkLst>
        </pc:spChg>
        <pc:picChg chg="mod">
          <ac:chgData name="Tom Howard" userId="e2e94be0-c9d8-4471-810c-5540d7098937" providerId="ADAL" clId="{6BE07A68-EE22-9949-83DB-69BB5DC5E70D}" dt="2022-01-27T00:07:37.823" v="10"/>
          <ac:picMkLst>
            <pc:docMk/>
            <pc:sldMk cId="618066753" sldId="267"/>
            <ac:picMk id="3" creationId="{00000000-0000-0000-0000-000000000000}"/>
          </ac:picMkLst>
        </pc:picChg>
        <pc:picChg chg="mod">
          <ac:chgData name="Tom Howard" userId="e2e94be0-c9d8-4471-810c-5540d7098937" providerId="ADAL" clId="{6BE07A68-EE22-9949-83DB-69BB5DC5E70D}" dt="2022-01-27T00:07:37.823" v="10"/>
          <ac:picMkLst>
            <pc:docMk/>
            <pc:sldMk cId="618066753" sldId="267"/>
            <ac:picMk id="4" creationId="{00000000-0000-0000-0000-000000000000}"/>
          </ac:picMkLst>
        </pc:picChg>
        <pc:picChg chg="mod">
          <ac:chgData name="Tom Howard" userId="e2e94be0-c9d8-4471-810c-5540d7098937" providerId="ADAL" clId="{6BE07A68-EE22-9949-83DB-69BB5DC5E70D}" dt="2022-01-27T00:07:37.823" v="10"/>
          <ac:picMkLst>
            <pc:docMk/>
            <pc:sldMk cId="618066753" sldId="267"/>
            <ac:picMk id="7" creationId="{1464DC33-BF53-4E94-8230-863A9B68F49D}"/>
          </ac:picMkLst>
        </pc:picChg>
        <pc:picChg chg="mod">
          <ac:chgData name="Tom Howard" userId="e2e94be0-c9d8-4471-810c-5540d7098937" providerId="ADAL" clId="{6BE07A68-EE22-9949-83DB-69BB5DC5E70D}" dt="2022-01-27T00:07:37.823" v="10"/>
          <ac:picMkLst>
            <pc:docMk/>
            <pc:sldMk cId="618066753" sldId="267"/>
            <ac:picMk id="11" creationId="{57CF6D84-6D83-4203-BA58-04EE711D743D}"/>
          </ac:picMkLst>
        </pc:picChg>
        <pc:picChg chg="mod">
          <ac:chgData name="Tom Howard" userId="e2e94be0-c9d8-4471-810c-5540d7098937" providerId="ADAL" clId="{6BE07A68-EE22-9949-83DB-69BB5DC5E70D}" dt="2022-01-27T00:07:37.823" v="10"/>
          <ac:picMkLst>
            <pc:docMk/>
            <pc:sldMk cId="618066753" sldId="267"/>
            <ac:picMk id="104" creationId="{00000000-0000-0000-0000-000000000000}"/>
          </ac:picMkLst>
        </pc:picChg>
        <pc:picChg chg="mod">
          <ac:chgData name="Tom Howard" userId="e2e94be0-c9d8-4471-810c-5540d7098937" providerId="ADAL" clId="{6BE07A68-EE22-9949-83DB-69BB5DC5E70D}" dt="2022-01-27T00:07:37.823" v="10"/>
          <ac:picMkLst>
            <pc:docMk/>
            <pc:sldMk cId="618066753" sldId="267"/>
            <ac:picMk id="106" creationId="{00000000-0000-0000-0000-000000000000}"/>
          </ac:picMkLst>
        </pc:picChg>
        <pc:picChg chg="mod">
          <ac:chgData name="Tom Howard" userId="e2e94be0-c9d8-4471-810c-5540d7098937" providerId="ADAL" clId="{6BE07A68-EE22-9949-83DB-69BB5DC5E70D}" dt="2022-01-27T00:07:37.823" v="10"/>
          <ac:picMkLst>
            <pc:docMk/>
            <pc:sldMk cId="618066753" sldId="267"/>
            <ac:picMk id="12291" creationId="{00000000-0000-0000-0000-000000000000}"/>
          </ac:picMkLst>
        </pc:picChg>
      </pc:sldChg>
      <pc:sldChg chg="addSp delSp modSp mod setBg delDesignElem">
        <pc:chgData name="Tom Howard" userId="e2e94be0-c9d8-4471-810c-5540d7098937" providerId="ADAL" clId="{6BE07A68-EE22-9949-83DB-69BB5DC5E70D}" dt="2022-02-21T06:56:51.257" v="1013" actId="478"/>
        <pc:sldMkLst>
          <pc:docMk/>
          <pc:sldMk cId="0" sldId="268"/>
        </pc:sldMkLst>
        <pc:spChg chg="mod">
          <ac:chgData name="Tom Howard" userId="e2e94be0-c9d8-4471-810c-5540d7098937" providerId="ADAL" clId="{6BE07A68-EE22-9949-83DB-69BB5DC5E70D}" dt="2022-01-27T00:10:31.055" v="144" actId="20577"/>
          <ac:spMkLst>
            <pc:docMk/>
            <pc:sldMk cId="0" sldId="268"/>
            <ac:spMk id="3" creationId="{00000000-0000-0000-0000-000000000000}"/>
          </ac:spMkLst>
        </pc:spChg>
        <pc:spChg chg="add mod">
          <ac:chgData name="Tom Howard" userId="e2e94be0-c9d8-4471-810c-5540d7098937" providerId="ADAL" clId="{6BE07A68-EE22-9949-83DB-69BB5DC5E70D}" dt="2022-02-21T06:56:38.833" v="1005" actId="167"/>
          <ac:spMkLst>
            <pc:docMk/>
            <pc:sldMk cId="0" sldId="268"/>
            <ac:spMk id="4" creationId="{2AA054F2-B596-D94E-8B3D-6D0E09E05F3C}"/>
          </ac:spMkLst>
        </pc:spChg>
        <pc:spChg chg="add del mod">
          <ac:chgData name="Tom Howard" userId="e2e94be0-c9d8-4471-810c-5540d7098937" providerId="ADAL" clId="{6BE07A68-EE22-9949-83DB-69BB5DC5E70D}" dt="2022-02-21T06:56:51.257" v="1013" actId="478"/>
          <ac:spMkLst>
            <pc:docMk/>
            <pc:sldMk cId="0" sldId="268"/>
            <ac:spMk id="5" creationId="{330944F8-8650-D643-9568-A2B9308C79DD}"/>
          </ac:spMkLst>
        </pc:spChg>
        <pc:spChg chg="del mod">
          <ac:chgData name="Tom Howard" userId="e2e94be0-c9d8-4471-810c-5540d7098937" providerId="ADAL" clId="{6BE07A68-EE22-9949-83DB-69BB5DC5E70D}" dt="2022-01-27T00:07:37.823" v="10"/>
          <ac:spMkLst>
            <pc:docMk/>
            <pc:sldMk cId="0" sldId="268"/>
            <ac:spMk id="141" creationId="{141ACBDB-38F8-4B34-8183-BD95B4E55A62}"/>
          </ac:spMkLst>
        </pc:spChg>
        <pc:spChg chg="del mod">
          <ac:chgData name="Tom Howard" userId="e2e94be0-c9d8-4471-810c-5540d7098937" providerId="ADAL" clId="{6BE07A68-EE22-9949-83DB-69BB5DC5E70D}" dt="2022-01-27T00:07:37.823" v="10"/>
          <ac:spMkLst>
            <pc:docMk/>
            <pc:sldMk cId="0" sldId="268"/>
            <ac:spMk id="145" creationId="{9E914C83-E0D8-4953-92D5-169D28CB43AE}"/>
          </ac:spMkLst>
        </pc:spChg>
        <pc:spChg chg="del mod">
          <ac:chgData name="Tom Howard" userId="e2e94be0-c9d8-4471-810c-5540d7098937" providerId="ADAL" clId="{6BE07A68-EE22-9949-83DB-69BB5DC5E70D}" dt="2022-01-27T00:07:37.823" v="10"/>
          <ac:spMkLst>
            <pc:docMk/>
            <pc:sldMk cId="0" sldId="268"/>
            <ac:spMk id="147" creationId="{3512E083-F550-46AF-8490-767ECFD00CB7}"/>
          </ac:spMkLst>
        </pc:spChg>
        <pc:spChg chg="mod">
          <ac:chgData name="Tom Howard" userId="e2e94be0-c9d8-4471-810c-5540d7098937" providerId="ADAL" clId="{6BE07A68-EE22-9949-83DB-69BB5DC5E70D}" dt="2022-01-27T00:07:37.823" v="10"/>
          <ac:spMkLst>
            <pc:docMk/>
            <pc:sldMk cId="0" sldId="268"/>
            <ac:spMk id="13314" creationId="{00000000-0000-0000-0000-000000000000}"/>
          </ac:spMkLst>
        </pc:spChg>
        <pc:spChg chg="del mod">
          <ac:chgData name="Tom Howard" userId="e2e94be0-c9d8-4471-810c-5540d7098937" providerId="ADAL" clId="{6BE07A68-EE22-9949-83DB-69BB5DC5E70D}" dt="2022-01-27T00:07:37.823" v="10"/>
          <ac:spMkLst>
            <pc:docMk/>
            <pc:sldMk cId="0" sldId="268"/>
            <ac:spMk id="13328" creationId="{46D6306C-ED4F-4AAE-B4A5-EEA6AFAD726E}"/>
          </ac:spMkLst>
        </pc:spChg>
        <pc:spChg chg="del mod">
          <ac:chgData name="Tom Howard" userId="e2e94be0-c9d8-4471-810c-5540d7098937" providerId="ADAL" clId="{6BE07A68-EE22-9949-83DB-69BB5DC5E70D}" dt="2022-01-27T00:07:37.823" v="10"/>
          <ac:spMkLst>
            <pc:docMk/>
            <pc:sldMk cId="0" sldId="268"/>
            <ac:spMk id="13329" creationId="{0EC5361D-F897-4856-B945-0455A365EB24}"/>
          </ac:spMkLst>
        </pc:spChg>
        <pc:spChg chg="del mod">
          <ac:chgData name="Tom Howard" userId="e2e94be0-c9d8-4471-810c-5540d7098937" providerId="ADAL" clId="{6BE07A68-EE22-9949-83DB-69BB5DC5E70D}" dt="2022-01-27T00:07:37.823" v="10"/>
          <ac:spMkLst>
            <pc:docMk/>
            <pc:sldMk cId="0" sldId="268"/>
            <ac:spMk id="13330" creationId="{4508C0C5-2268-42B5-B3C8-4D0899E05F8C}"/>
          </ac:spMkLst>
        </pc:spChg>
        <pc:spChg chg="del mod">
          <ac:chgData name="Tom Howard" userId="e2e94be0-c9d8-4471-810c-5540d7098937" providerId="ADAL" clId="{6BE07A68-EE22-9949-83DB-69BB5DC5E70D}" dt="2022-01-27T00:07:37.823" v="10"/>
          <ac:spMkLst>
            <pc:docMk/>
            <pc:sldMk cId="0" sldId="268"/>
            <ac:spMk id="13331" creationId="{DE00DB52-3455-4E2F-867B-A6D0516E175B}"/>
          </ac:spMkLst>
        </pc:spChg>
      </pc:sldChg>
      <pc:sldChg chg="addSp delSp modSp mod setBg">
        <pc:chgData name="Tom Howard" userId="e2e94be0-c9d8-4471-810c-5540d7098937" providerId="ADAL" clId="{6BE07A68-EE22-9949-83DB-69BB5DC5E70D}" dt="2022-02-21T07:06:40.200" v="1150" actId="2711"/>
        <pc:sldMkLst>
          <pc:docMk/>
          <pc:sldMk cId="0" sldId="275"/>
        </pc:sldMkLst>
        <pc:spChg chg="mod">
          <ac:chgData name="Tom Howard" userId="e2e94be0-c9d8-4471-810c-5540d7098937" providerId="ADAL" clId="{6BE07A68-EE22-9949-83DB-69BB5DC5E70D}" dt="2022-02-21T07:06:40.200" v="1150" actId="2711"/>
          <ac:spMkLst>
            <pc:docMk/>
            <pc:sldMk cId="0" sldId="275"/>
            <ac:spMk id="2" creationId="{00000000-0000-0000-0000-000000000000}"/>
          </ac:spMkLst>
        </pc:spChg>
        <pc:spChg chg="mod">
          <ac:chgData name="Tom Howard" userId="e2e94be0-c9d8-4471-810c-5540d7098937" providerId="ADAL" clId="{6BE07A68-EE22-9949-83DB-69BB5DC5E70D}" dt="2022-02-21T07:06:40.200" v="1150" actId="2711"/>
          <ac:spMkLst>
            <pc:docMk/>
            <pc:sldMk cId="0" sldId="275"/>
            <ac:spMk id="3" creationId="{00000000-0000-0000-0000-000000000000}"/>
          </ac:spMkLst>
        </pc:spChg>
        <pc:spChg chg="add mod">
          <ac:chgData name="Tom Howard" userId="e2e94be0-c9d8-4471-810c-5540d7098937" providerId="ADAL" clId="{6BE07A68-EE22-9949-83DB-69BB5DC5E70D}" dt="2022-01-27T00:23:24.577" v="723" actId="1076"/>
          <ac:spMkLst>
            <pc:docMk/>
            <pc:sldMk cId="0" sldId="275"/>
            <ac:spMk id="6" creationId="{50E41FFB-3A08-5C4B-AE68-900C3FE23191}"/>
          </ac:spMkLst>
        </pc:spChg>
        <pc:picChg chg="del mod">
          <ac:chgData name="Tom Howard" userId="e2e94be0-c9d8-4471-810c-5540d7098937" providerId="ADAL" clId="{6BE07A68-EE22-9949-83DB-69BB5DC5E70D}" dt="2022-01-27T00:15:09.056" v="167" actId="478"/>
          <ac:picMkLst>
            <pc:docMk/>
            <pc:sldMk cId="0" sldId="275"/>
            <ac:picMk id="5" creationId="{10C7E054-A5CB-452E-9BA9-CE02AC037B28}"/>
          </ac:picMkLst>
        </pc:picChg>
      </pc:sldChg>
      <pc:sldChg chg="addSp delSp modSp mod setBg delDesignElem">
        <pc:chgData name="Tom Howard" userId="e2e94be0-c9d8-4471-810c-5540d7098937" providerId="ADAL" clId="{6BE07A68-EE22-9949-83DB-69BB5DC5E70D}" dt="2022-02-21T06:59:07.622" v="1080" actId="20577"/>
        <pc:sldMkLst>
          <pc:docMk/>
          <pc:sldMk cId="0" sldId="276"/>
        </pc:sldMkLst>
        <pc:spChg chg="mod">
          <ac:chgData name="Tom Howard" userId="e2e94be0-c9d8-4471-810c-5540d7098937" providerId="ADAL" clId="{6BE07A68-EE22-9949-83DB-69BB5DC5E70D}" dt="2022-02-21T06:59:07.622" v="1080" actId="20577"/>
          <ac:spMkLst>
            <pc:docMk/>
            <pc:sldMk cId="0" sldId="276"/>
            <ac:spMk id="2" creationId="{00000000-0000-0000-0000-000000000000}"/>
          </ac:spMkLst>
        </pc:spChg>
        <pc:spChg chg="mod">
          <ac:chgData name="Tom Howard" userId="e2e94be0-c9d8-4471-810c-5540d7098937" providerId="ADAL" clId="{6BE07A68-EE22-9949-83DB-69BB5DC5E70D}" dt="2022-01-27T00:52:29.105" v="808" actId="108"/>
          <ac:spMkLst>
            <pc:docMk/>
            <pc:sldMk cId="0" sldId="276"/>
            <ac:spMk id="3" creationId="{00000000-0000-0000-0000-000000000000}"/>
          </ac:spMkLst>
        </pc:spChg>
        <pc:spChg chg="add mod">
          <ac:chgData name="Tom Howard" userId="e2e94be0-c9d8-4471-810c-5540d7098937" providerId="ADAL" clId="{6BE07A68-EE22-9949-83DB-69BB5DC5E70D}" dt="2022-01-27T00:52:15.629" v="800" actId="20577"/>
          <ac:spMkLst>
            <pc:docMk/>
            <pc:sldMk cId="0" sldId="276"/>
            <ac:spMk id="5" creationId="{03D188FE-ECC7-BD4D-A4C9-B5C024E20292}"/>
          </ac:spMkLst>
        </pc:spChg>
        <pc:spChg chg="del mod">
          <ac:chgData name="Tom Howard" userId="e2e94be0-c9d8-4471-810c-5540d7098937" providerId="ADAL" clId="{6BE07A68-EE22-9949-83DB-69BB5DC5E70D}" dt="2022-01-27T00:07:37.823" v="10"/>
          <ac:spMkLst>
            <pc:docMk/>
            <pc:sldMk cId="0" sldId="276"/>
            <ac:spMk id="8" creationId="{32AEEBC8-9D30-42EF-95F2-386C2653FBF0}"/>
          </ac:spMkLst>
        </pc:spChg>
        <pc:spChg chg="del mod">
          <ac:chgData name="Tom Howard" userId="e2e94be0-c9d8-4471-810c-5540d7098937" providerId="ADAL" clId="{6BE07A68-EE22-9949-83DB-69BB5DC5E70D}" dt="2022-01-27T00:07:37.823" v="10"/>
          <ac:spMkLst>
            <pc:docMk/>
            <pc:sldMk cId="0" sldId="276"/>
            <ac:spMk id="10" creationId="{2E92FA66-67D7-4CB4-94D3-E643A9AD4757}"/>
          </ac:spMkLst>
        </pc:spChg>
        <pc:graphicFrameChg chg="del mod modGraphic">
          <ac:chgData name="Tom Howard" userId="e2e94be0-c9d8-4471-810c-5540d7098937" providerId="ADAL" clId="{6BE07A68-EE22-9949-83DB-69BB5DC5E70D}" dt="2022-01-27T00:51:36.010" v="781" actId="478"/>
          <ac:graphicFrameMkLst>
            <pc:docMk/>
            <pc:sldMk cId="0" sldId="276"/>
            <ac:graphicFrameMk id="4" creationId="{00000000-0000-0000-0000-000000000000}"/>
          </ac:graphicFrameMkLst>
        </pc:graphicFrameChg>
      </pc:sldChg>
      <pc:sldChg chg="addSp delSp modSp mod setBg modAnim delDesignElem">
        <pc:chgData name="Tom Howard" userId="e2e94be0-c9d8-4471-810c-5540d7098937" providerId="ADAL" clId="{6BE07A68-EE22-9949-83DB-69BB5DC5E70D}" dt="2022-02-21T07:13:23.450" v="1802" actId="20577"/>
        <pc:sldMkLst>
          <pc:docMk/>
          <pc:sldMk cId="0" sldId="277"/>
        </pc:sldMkLst>
        <pc:spChg chg="mod">
          <ac:chgData name="Tom Howard" userId="e2e94be0-c9d8-4471-810c-5540d7098937" providerId="ADAL" clId="{6BE07A68-EE22-9949-83DB-69BB5DC5E70D}" dt="2022-02-21T07:12:56.443" v="1784" actId="115"/>
          <ac:spMkLst>
            <pc:docMk/>
            <pc:sldMk cId="0" sldId="277"/>
            <ac:spMk id="2" creationId="{00000000-0000-0000-0000-000000000000}"/>
          </ac:spMkLst>
        </pc:spChg>
        <pc:spChg chg="add mod">
          <ac:chgData name="Tom Howard" userId="e2e94be0-c9d8-4471-810c-5540d7098937" providerId="ADAL" clId="{6BE07A68-EE22-9949-83DB-69BB5DC5E70D}" dt="2022-02-21T07:13:23.450" v="1802" actId="20577"/>
          <ac:spMkLst>
            <pc:docMk/>
            <pc:sldMk cId="0" sldId="277"/>
            <ac:spMk id="4" creationId="{B88222A5-6091-6144-9887-0A3E0D0B3E7C}"/>
          </ac:spMkLst>
        </pc:spChg>
        <pc:spChg chg="add mod">
          <ac:chgData name="Tom Howard" userId="e2e94be0-c9d8-4471-810c-5540d7098937" providerId="ADAL" clId="{6BE07A68-EE22-9949-83DB-69BB5DC5E70D}" dt="2022-02-21T07:12:59.782" v="1785" actId="1076"/>
          <ac:spMkLst>
            <pc:docMk/>
            <pc:sldMk cId="0" sldId="277"/>
            <ac:spMk id="6" creationId="{D29701B9-DC4B-0B4C-A042-38FD1138FA8A}"/>
          </ac:spMkLst>
        </pc:spChg>
        <pc:spChg chg="del mod">
          <ac:chgData name="Tom Howard" userId="e2e94be0-c9d8-4471-810c-5540d7098937" providerId="ADAL" clId="{6BE07A68-EE22-9949-83DB-69BB5DC5E70D}" dt="2022-01-27T00:07:37.823" v="10"/>
          <ac:spMkLst>
            <pc:docMk/>
            <pc:sldMk cId="0" sldId="277"/>
            <ac:spMk id="36" creationId="{657F69E0-C4B0-4BEC-A689-4F8D877F05D4}"/>
          </ac:spMkLst>
        </pc:spChg>
        <pc:spChg chg="del mod">
          <ac:chgData name="Tom Howard" userId="e2e94be0-c9d8-4471-810c-5540d7098937" providerId="ADAL" clId="{6BE07A68-EE22-9949-83DB-69BB5DC5E70D}" dt="2022-01-27T00:07:37.823" v="10"/>
          <ac:spMkLst>
            <pc:docMk/>
            <pc:sldMk cId="0" sldId="277"/>
            <ac:spMk id="39" creationId="{9F6380B4-6A1C-481E-8408-B4E6C75B9B81}"/>
          </ac:spMkLst>
        </pc:spChg>
        <pc:picChg chg="del mod">
          <ac:chgData name="Tom Howard" userId="e2e94be0-c9d8-4471-810c-5540d7098937" providerId="ADAL" clId="{6BE07A68-EE22-9949-83DB-69BB5DC5E70D}" dt="2022-01-27T00:52:56.567" v="815" actId="478"/>
          <ac:picMkLst>
            <pc:docMk/>
            <pc:sldMk cId="0" sldId="277"/>
            <ac:picMk id="25" creationId="{5C651DFE-3B63-4457-8DD3-B786928C2155}"/>
          </ac:picMkLst>
        </pc:picChg>
      </pc:sldChg>
      <pc:sldChg chg="modSp mod">
        <pc:chgData name="Tom Howard" userId="e2e94be0-c9d8-4471-810c-5540d7098937" providerId="ADAL" clId="{6BE07A68-EE22-9949-83DB-69BB5DC5E70D}" dt="2022-02-21T07:07:18.903" v="1154" actId="2711"/>
        <pc:sldMkLst>
          <pc:docMk/>
          <pc:sldMk cId="0" sldId="278"/>
        </pc:sldMkLst>
        <pc:spChg chg="mod">
          <ac:chgData name="Tom Howard" userId="e2e94be0-c9d8-4471-810c-5540d7098937" providerId="ADAL" clId="{6BE07A68-EE22-9949-83DB-69BB5DC5E70D}" dt="2022-02-21T07:07:14.525" v="1153" actId="2711"/>
          <ac:spMkLst>
            <pc:docMk/>
            <pc:sldMk cId="0" sldId="278"/>
            <ac:spMk id="2" creationId="{00000000-0000-0000-0000-000000000000}"/>
          </ac:spMkLst>
        </pc:spChg>
        <pc:graphicFrameChg chg="mod modGraphic">
          <ac:chgData name="Tom Howard" userId="e2e94be0-c9d8-4471-810c-5540d7098937" providerId="ADAL" clId="{6BE07A68-EE22-9949-83DB-69BB5DC5E70D}" dt="2022-02-21T07:07:18.903" v="1154" actId="2711"/>
          <ac:graphicFrameMkLst>
            <pc:docMk/>
            <pc:sldMk cId="0" sldId="278"/>
            <ac:graphicFrameMk id="4" creationId="{00000000-0000-0000-0000-000000000000}"/>
          </ac:graphicFrameMkLst>
        </pc:graphicFrameChg>
        <pc:picChg chg="mod">
          <ac:chgData name="Tom Howard" userId="e2e94be0-c9d8-4471-810c-5540d7098937" providerId="ADAL" clId="{6BE07A68-EE22-9949-83DB-69BB5DC5E70D}" dt="2022-01-27T00:07:37.823" v="10"/>
          <ac:picMkLst>
            <pc:docMk/>
            <pc:sldMk cId="0" sldId="278"/>
            <ac:picMk id="100" creationId="{00000000-0000-0000-0000-000000000000}"/>
          </ac:picMkLst>
        </pc:picChg>
        <pc:picChg chg="mod">
          <ac:chgData name="Tom Howard" userId="e2e94be0-c9d8-4471-810c-5540d7098937" providerId="ADAL" clId="{6BE07A68-EE22-9949-83DB-69BB5DC5E70D}" dt="2022-01-27T00:07:37.823" v="10"/>
          <ac:picMkLst>
            <pc:docMk/>
            <pc:sldMk cId="0" sldId="278"/>
            <ac:picMk id="101" creationId="{00000000-0000-0000-0000-000000000000}"/>
          </ac:picMkLst>
        </pc:picChg>
        <pc:picChg chg="mod">
          <ac:chgData name="Tom Howard" userId="e2e94be0-c9d8-4471-810c-5540d7098937" providerId="ADAL" clId="{6BE07A68-EE22-9949-83DB-69BB5DC5E70D}" dt="2022-01-27T00:07:37.823" v="10"/>
          <ac:picMkLst>
            <pc:docMk/>
            <pc:sldMk cId="0" sldId="278"/>
            <ac:picMk id="102" creationId="{00000000-0000-0000-0000-000000000000}"/>
          </ac:picMkLst>
        </pc:picChg>
      </pc:sldChg>
      <pc:sldChg chg="delSp modSp del mod setBg delDesignElem">
        <pc:chgData name="Tom Howard" userId="e2e94be0-c9d8-4471-810c-5540d7098937" providerId="ADAL" clId="{6BE07A68-EE22-9949-83DB-69BB5DC5E70D}" dt="2022-01-27T00:52:51.473" v="814" actId="2696"/>
        <pc:sldMkLst>
          <pc:docMk/>
          <pc:sldMk cId="0" sldId="279"/>
        </pc:sldMkLst>
        <pc:spChg chg="mod">
          <ac:chgData name="Tom Howard" userId="e2e94be0-c9d8-4471-810c-5540d7098937" providerId="ADAL" clId="{6BE07A68-EE22-9949-83DB-69BB5DC5E70D}" dt="2022-01-27T00:07:37.823" v="10"/>
          <ac:spMkLst>
            <pc:docMk/>
            <pc:sldMk cId="0" sldId="279"/>
            <ac:spMk id="2" creationId="{00000000-0000-0000-0000-000000000000}"/>
          </ac:spMkLst>
        </pc:spChg>
        <pc:spChg chg="mod">
          <ac:chgData name="Tom Howard" userId="e2e94be0-c9d8-4471-810c-5540d7098937" providerId="ADAL" clId="{6BE07A68-EE22-9949-83DB-69BB5DC5E70D}" dt="2022-01-27T00:07:38.116" v="11" actId="27636"/>
          <ac:spMkLst>
            <pc:docMk/>
            <pc:sldMk cId="0" sldId="279"/>
            <ac:spMk id="3" creationId="{00000000-0000-0000-0000-000000000000}"/>
          </ac:spMkLst>
        </pc:spChg>
        <pc:spChg chg="del mod">
          <ac:chgData name="Tom Howard" userId="e2e94be0-c9d8-4471-810c-5540d7098937" providerId="ADAL" clId="{6BE07A68-EE22-9949-83DB-69BB5DC5E70D}" dt="2022-01-27T00:07:37.823" v="10"/>
          <ac:spMkLst>
            <pc:docMk/>
            <pc:sldMk cId="0" sldId="279"/>
            <ac:spMk id="16" creationId="{B1595A09-E336-4D1B-9B3A-06A2287A54E2}"/>
          </ac:spMkLst>
        </pc:spChg>
        <pc:spChg chg="del mod">
          <ac:chgData name="Tom Howard" userId="e2e94be0-c9d8-4471-810c-5540d7098937" providerId="ADAL" clId="{6BE07A68-EE22-9949-83DB-69BB5DC5E70D}" dt="2022-01-27T00:07:37.823" v="10"/>
          <ac:spMkLst>
            <pc:docMk/>
            <pc:sldMk cId="0" sldId="279"/>
            <ac:spMk id="17" creationId="{3540989C-C7B8-473B-BF87-6F2DA6A90006}"/>
          </ac:spMkLst>
        </pc:spChg>
        <pc:picChg chg="del mod">
          <ac:chgData name="Tom Howard" userId="e2e94be0-c9d8-4471-810c-5540d7098937" providerId="ADAL" clId="{6BE07A68-EE22-9949-83DB-69BB5DC5E70D}" dt="2022-01-27T00:52:49.668" v="813" actId="478"/>
          <ac:picMkLst>
            <pc:docMk/>
            <pc:sldMk cId="0" sldId="279"/>
            <ac:picMk id="5" creationId="{6A2654E1-7DDC-49D7-BDEF-1998395E0FFB}"/>
          </ac:picMkLst>
        </pc:picChg>
      </pc:sldChg>
      <pc:sldChg chg="addSp delSp modSp mod">
        <pc:chgData name="Tom Howard" userId="e2e94be0-c9d8-4471-810c-5540d7098937" providerId="ADAL" clId="{6BE07A68-EE22-9949-83DB-69BB5DC5E70D}" dt="2022-02-22T00:03:20.643" v="1812" actId="1076"/>
        <pc:sldMkLst>
          <pc:docMk/>
          <pc:sldMk cId="0" sldId="280"/>
        </pc:sldMkLst>
        <pc:spChg chg="add del mod">
          <ac:chgData name="Tom Howard" userId="e2e94be0-c9d8-4471-810c-5540d7098937" providerId="ADAL" clId="{6BE07A68-EE22-9949-83DB-69BB5DC5E70D}" dt="2022-02-22T00:03:08.524" v="1809"/>
          <ac:spMkLst>
            <pc:docMk/>
            <pc:sldMk cId="0" sldId="280"/>
            <ac:spMk id="3" creationId="{CF237876-80B3-734D-BF01-C131063E08D4}"/>
          </ac:spMkLst>
        </pc:spChg>
        <pc:graphicFrameChg chg="del mod">
          <ac:chgData name="Tom Howard" userId="e2e94be0-c9d8-4471-810c-5540d7098937" providerId="ADAL" clId="{6BE07A68-EE22-9949-83DB-69BB5DC5E70D}" dt="2022-02-22T00:00:33.771" v="1803" actId="478"/>
          <ac:graphicFrameMkLst>
            <pc:docMk/>
            <pc:sldMk cId="0" sldId="280"/>
            <ac:graphicFrameMk id="4" creationId="{00000000-0000-0000-0000-000000000000}"/>
          </ac:graphicFrameMkLst>
        </pc:graphicFrameChg>
        <pc:picChg chg="add mod">
          <ac:chgData name="Tom Howard" userId="e2e94be0-c9d8-4471-810c-5540d7098937" providerId="ADAL" clId="{6BE07A68-EE22-9949-83DB-69BB5DC5E70D}" dt="2022-02-22T00:03:20.643" v="1812" actId="1076"/>
          <ac:picMkLst>
            <pc:docMk/>
            <pc:sldMk cId="0" sldId="280"/>
            <ac:picMk id="6" creationId="{C7D83D97-1CCE-EA4D-9BF4-CE0D0E420C3A}"/>
          </ac:picMkLst>
        </pc:picChg>
      </pc:sldChg>
      <pc:sldChg chg="addSp delSp modSp mod">
        <pc:chgData name="Tom Howard" userId="e2e94be0-c9d8-4471-810c-5540d7098937" providerId="ADAL" clId="{6BE07A68-EE22-9949-83DB-69BB5DC5E70D}" dt="2022-02-22T00:04:05.882" v="1817" actId="14100"/>
        <pc:sldMkLst>
          <pc:docMk/>
          <pc:sldMk cId="0" sldId="281"/>
        </pc:sldMkLst>
        <pc:spChg chg="add del mod">
          <ac:chgData name="Tom Howard" userId="e2e94be0-c9d8-4471-810c-5540d7098937" providerId="ADAL" clId="{6BE07A68-EE22-9949-83DB-69BB5DC5E70D}" dt="2022-02-22T00:03:31.175" v="1813"/>
          <ac:spMkLst>
            <pc:docMk/>
            <pc:sldMk cId="0" sldId="281"/>
            <ac:spMk id="3" creationId="{20BDA48E-E125-6B43-8F00-3D62D181F312}"/>
          </ac:spMkLst>
        </pc:spChg>
        <pc:spChg chg="add del mod">
          <ac:chgData name="Tom Howard" userId="e2e94be0-c9d8-4471-810c-5540d7098937" providerId="ADAL" clId="{6BE07A68-EE22-9949-83DB-69BB5DC5E70D}" dt="2022-02-22T00:04:01.252" v="1815"/>
          <ac:spMkLst>
            <pc:docMk/>
            <pc:sldMk cId="0" sldId="281"/>
            <ac:spMk id="8" creationId="{308ED35F-B8A6-A945-B66E-710212072809}"/>
          </ac:spMkLst>
        </pc:spChg>
        <pc:graphicFrameChg chg="del mod">
          <ac:chgData name="Tom Howard" userId="e2e94be0-c9d8-4471-810c-5540d7098937" providerId="ADAL" clId="{6BE07A68-EE22-9949-83DB-69BB5DC5E70D}" dt="2022-02-22T00:00:38.270" v="1804" actId="478"/>
          <ac:graphicFrameMkLst>
            <pc:docMk/>
            <pc:sldMk cId="0" sldId="281"/>
            <ac:graphicFrameMk id="4" creationId="{00000000-0000-0000-0000-000000000000}"/>
          </ac:graphicFrameMkLst>
        </pc:graphicFrameChg>
        <pc:picChg chg="add del mod">
          <ac:chgData name="Tom Howard" userId="e2e94be0-c9d8-4471-810c-5540d7098937" providerId="ADAL" clId="{6BE07A68-EE22-9949-83DB-69BB5DC5E70D}" dt="2022-02-22T00:03:38.481" v="1814" actId="478"/>
          <ac:picMkLst>
            <pc:docMk/>
            <pc:sldMk cId="0" sldId="281"/>
            <ac:picMk id="6" creationId="{265E131E-3A46-3043-828E-4B380316E3D4}"/>
          </ac:picMkLst>
        </pc:picChg>
        <pc:picChg chg="add mod">
          <ac:chgData name="Tom Howard" userId="e2e94be0-c9d8-4471-810c-5540d7098937" providerId="ADAL" clId="{6BE07A68-EE22-9949-83DB-69BB5DC5E70D}" dt="2022-02-22T00:04:05.882" v="1817" actId="14100"/>
          <ac:picMkLst>
            <pc:docMk/>
            <pc:sldMk cId="0" sldId="281"/>
            <ac:picMk id="10" creationId="{C929556C-DC6A-F542-849B-AA0A5685E6EF}"/>
          </ac:picMkLst>
        </pc:picChg>
      </pc:sldChg>
      <pc:sldChg chg="addSp delSp modSp del mod">
        <pc:chgData name="Tom Howard" userId="e2e94be0-c9d8-4471-810c-5540d7098937" providerId="ADAL" clId="{6BE07A68-EE22-9949-83DB-69BB5DC5E70D}" dt="2022-02-22T00:01:06.574" v="1808" actId="2696"/>
        <pc:sldMkLst>
          <pc:docMk/>
          <pc:sldMk cId="0" sldId="282"/>
        </pc:sldMkLst>
        <pc:spChg chg="add mod">
          <ac:chgData name="Tom Howard" userId="e2e94be0-c9d8-4471-810c-5540d7098937" providerId="ADAL" clId="{6BE07A68-EE22-9949-83DB-69BB5DC5E70D}" dt="2022-02-22T00:00:42.111" v="1805" actId="478"/>
          <ac:spMkLst>
            <pc:docMk/>
            <pc:sldMk cId="0" sldId="282"/>
            <ac:spMk id="3" creationId="{70C45216-10B8-DA47-8E53-969C20DBD4C9}"/>
          </ac:spMkLst>
        </pc:spChg>
        <pc:graphicFrameChg chg="del mod">
          <ac:chgData name="Tom Howard" userId="e2e94be0-c9d8-4471-810c-5540d7098937" providerId="ADAL" clId="{6BE07A68-EE22-9949-83DB-69BB5DC5E70D}" dt="2022-02-22T00:00:42.111" v="1805" actId="478"/>
          <ac:graphicFrameMkLst>
            <pc:docMk/>
            <pc:sldMk cId="0" sldId="282"/>
            <ac:graphicFrameMk id="4" creationId="{00000000-0000-0000-0000-000000000000}"/>
          </ac:graphicFrameMkLst>
        </pc:graphicFrameChg>
      </pc:sldChg>
      <pc:sldChg chg="addSp delSp modSp del mod">
        <pc:chgData name="Tom Howard" userId="e2e94be0-c9d8-4471-810c-5540d7098937" providerId="ADAL" clId="{6BE07A68-EE22-9949-83DB-69BB5DC5E70D}" dt="2022-02-22T00:01:06.574" v="1808" actId="2696"/>
        <pc:sldMkLst>
          <pc:docMk/>
          <pc:sldMk cId="0" sldId="283"/>
        </pc:sldMkLst>
        <pc:spChg chg="add mod">
          <ac:chgData name="Tom Howard" userId="e2e94be0-c9d8-4471-810c-5540d7098937" providerId="ADAL" clId="{6BE07A68-EE22-9949-83DB-69BB5DC5E70D}" dt="2022-02-22T00:00:48.994" v="1806" actId="478"/>
          <ac:spMkLst>
            <pc:docMk/>
            <pc:sldMk cId="0" sldId="283"/>
            <ac:spMk id="3" creationId="{CDCD0FE5-44A1-344B-A063-5C48ADE143F5}"/>
          </ac:spMkLst>
        </pc:spChg>
        <pc:graphicFrameChg chg="del mod">
          <ac:chgData name="Tom Howard" userId="e2e94be0-c9d8-4471-810c-5540d7098937" providerId="ADAL" clId="{6BE07A68-EE22-9949-83DB-69BB5DC5E70D}" dt="2022-02-22T00:00:48.994" v="1806" actId="478"/>
          <ac:graphicFrameMkLst>
            <pc:docMk/>
            <pc:sldMk cId="0" sldId="283"/>
            <ac:graphicFrameMk id="4" creationId="{00000000-0000-0000-0000-000000000000}"/>
          </ac:graphicFrameMkLst>
        </pc:graphicFrameChg>
      </pc:sldChg>
      <pc:sldChg chg="addSp delSp modSp del mod">
        <pc:chgData name="Tom Howard" userId="e2e94be0-c9d8-4471-810c-5540d7098937" providerId="ADAL" clId="{6BE07A68-EE22-9949-83DB-69BB5DC5E70D}" dt="2022-02-22T00:01:06.574" v="1808" actId="2696"/>
        <pc:sldMkLst>
          <pc:docMk/>
          <pc:sldMk cId="0" sldId="284"/>
        </pc:sldMkLst>
        <pc:spChg chg="add mod">
          <ac:chgData name="Tom Howard" userId="e2e94be0-c9d8-4471-810c-5540d7098937" providerId="ADAL" clId="{6BE07A68-EE22-9949-83DB-69BB5DC5E70D}" dt="2022-02-22T00:00:54.321" v="1807" actId="478"/>
          <ac:spMkLst>
            <pc:docMk/>
            <pc:sldMk cId="0" sldId="284"/>
            <ac:spMk id="3" creationId="{95F0D9CC-CCE0-F444-8D6E-F0A0721D0ADC}"/>
          </ac:spMkLst>
        </pc:spChg>
        <pc:graphicFrameChg chg="del mod">
          <ac:chgData name="Tom Howard" userId="e2e94be0-c9d8-4471-810c-5540d7098937" providerId="ADAL" clId="{6BE07A68-EE22-9949-83DB-69BB5DC5E70D}" dt="2022-02-22T00:00:54.321" v="1807" actId="478"/>
          <ac:graphicFrameMkLst>
            <pc:docMk/>
            <pc:sldMk cId="0" sldId="284"/>
            <ac:graphicFrameMk id="4" creationId="{00000000-0000-0000-0000-000000000000}"/>
          </ac:graphicFrameMkLst>
        </pc:graphicFrameChg>
      </pc:sldChg>
      <pc:sldChg chg="addSp delSp modSp mod setBg delDesignElem">
        <pc:chgData name="Tom Howard" userId="e2e94be0-c9d8-4471-810c-5540d7098937" providerId="ADAL" clId="{6BE07A68-EE22-9949-83DB-69BB5DC5E70D}" dt="2022-02-21T06:57:10.063" v="1019" actId="167"/>
        <pc:sldMkLst>
          <pc:docMk/>
          <pc:sldMk cId="0" sldId="285"/>
        </pc:sldMkLst>
        <pc:spChg chg="mod">
          <ac:chgData name="Tom Howard" userId="e2e94be0-c9d8-4471-810c-5540d7098937" providerId="ADAL" clId="{6BE07A68-EE22-9949-83DB-69BB5DC5E70D}" dt="2022-01-27T00:07:37.823" v="10"/>
          <ac:spMkLst>
            <pc:docMk/>
            <pc:sldMk cId="0" sldId="285"/>
            <ac:spMk id="2" creationId="{00000000-0000-0000-0000-000000000000}"/>
          </ac:spMkLst>
        </pc:spChg>
        <pc:spChg chg="add mod">
          <ac:chgData name="Tom Howard" userId="e2e94be0-c9d8-4471-810c-5540d7098937" providerId="ADAL" clId="{6BE07A68-EE22-9949-83DB-69BB5DC5E70D}" dt="2022-02-21T06:57:10.063" v="1019" actId="167"/>
          <ac:spMkLst>
            <pc:docMk/>
            <pc:sldMk cId="0" sldId="285"/>
            <ac:spMk id="5" creationId="{881C99CA-DB0F-9441-A1A8-F3DAB1A51240}"/>
          </ac:spMkLst>
        </pc:spChg>
        <pc:spChg chg="del mod">
          <ac:chgData name="Tom Howard" userId="e2e94be0-c9d8-4471-810c-5540d7098937" providerId="ADAL" clId="{6BE07A68-EE22-9949-83DB-69BB5DC5E70D}" dt="2022-01-27T00:07:37.823" v="10"/>
          <ac:spMkLst>
            <pc:docMk/>
            <pc:sldMk cId="0" sldId="285"/>
            <ac:spMk id="22" creationId="{2B566528-1B12-4246-9431-5C2D7D081168}"/>
          </ac:spMkLst>
        </pc:spChg>
        <pc:spChg chg="del mod">
          <ac:chgData name="Tom Howard" userId="e2e94be0-c9d8-4471-810c-5540d7098937" providerId="ADAL" clId="{6BE07A68-EE22-9949-83DB-69BB5DC5E70D}" dt="2022-01-27T00:07:37.823" v="10"/>
          <ac:spMkLst>
            <pc:docMk/>
            <pc:sldMk cId="0" sldId="285"/>
            <ac:spMk id="24" creationId="{2E80C965-DB6D-4F81-9E9E-B027384D0BD6}"/>
          </ac:spMkLst>
        </pc:spChg>
        <pc:spChg chg="del mod">
          <ac:chgData name="Tom Howard" userId="e2e94be0-c9d8-4471-810c-5540d7098937" providerId="ADAL" clId="{6BE07A68-EE22-9949-83DB-69BB5DC5E70D}" dt="2022-01-27T00:07:37.823" v="10"/>
          <ac:spMkLst>
            <pc:docMk/>
            <pc:sldMk cId="0" sldId="285"/>
            <ac:spMk id="25" creationId="{A580F890-B085-4E95-96AA-55AEBEC5CE6E}"/>
          </ac:spMkLst>
        </pc:spChg>
        <pc:spChg chg="del mod">
          <ac:chgData name="Tom Howard" userId="e2e94be0-c9d8-4471-810c-5540d7098937" providerId="ADAL" clId="{6BE07A68-EE22-9949-83DB-69BB5DC5E70D}" dt="2022-01-27T00:07:37.823" v="10"/>
          <ac:spMkLst>
            <pc:docMk/>
            <pc:sldMk cId="0" sldId="285"/>
            <ac:spMk id="26" creationId="{D3F51FEB-38FB-4F6C-9F7B-2F2AFAB65463}"/>
          </ac:spMkLst>
        </pc:spChg>
        <pc:spChg chg="del mod">
          <ac:chgData name="Tom Howard" userId="e2e94be0-c9d8-4471-810c-5540d7098937" providerId="ADAL" clId="{6BE07A68-EE22-9949-83DB-69BB5DC5E70D}" dt="2022-01-27T00:07:37.823" v="10"/>
          <ac:spMkLst>
            <pc:docMk/>
            <pc:sldMk cId="0" sldId="285"/>
            <ac:spMk id="27" creationId="{1E547BA6-BAE0-43BB-A7CA-60F69CE252F0}"/>
          </ac:spMkLst>
        </pc:spChg>
        <pc:graphicFrameChg chg="mod">
          <ac:chgData name="Tom Howard" userId="e2e94be0-c9d8-4471-810c-5540d7098937" providerId="ADAL" clId="{6BE07A68-EE22-9949-83DB-69BB5DC5E70D}" dt="2022-01-27T00:07:37.823" v="10"/>
          <ac:graphicFrameMkLst>
            <pc:docMk/>
            <pc:sldMk cId="0" sldId="285"/>
            <ac:graphicFrameMk id="28" creationId="{72D99660-C6A2-48DD-AD90-A38BD6CB6A31}"/>
          </ac:graphicFrameMkLst>
        </pc:graphicFrameChg>
        <pc:picChg chg="del mod">
          <ac:chgData name="Tom Howard" userId="e2e94be0-c9d8-4471-810c-5540d7098937" providerId="ADAL" clId="{6BE07A68-EE22-9949-83DB-69BB5DC5E70D}" dt="2022-02-21T06:57:00.093" v="1015" actId="478"/>
          <ac:picMkLst>
            <pc:docMk/>
            <pc:sldMk cId="0" sldId="285"/>
            <ac:picMk id="23" creationId="{BFF8CF81-5163-4ABF-B828-DA716671B067}"/>
          </ac:picMkLst>
        </pc:picChg>
      </pc:sldChg>
      <pc:sldChg chg="addSp delSp modSp mod setBg delDesignElem">
        <pc:chgData name="Tom Howard" userId="e2e94be0-c9d8-4471-810c-5540d7098937" providerId="ADAL" clId="{6BE07A68-EE22-9949-83DB-69BB5DC5E70D}" dt="2022-02-21T06:57:30.266" v="1024" actId="207"/>
        <pc:sldMkLst>
          <pc:docMk/>
          <pc:sldMk cId="0" sldId="286"/>
        </pc:sldMkLst>
        <pc:spChg chg="mod">
          <ac:chgData name="Tom Howard" userId="e2e94be0-c9d8-4471-810c-5540d7098937" providerId="ADAL" clId="{6BE07A68-EE22-9949-83DB-69BB5DC5E70D}" dt="2022-02-21T06:57:30.266" v="1024" actId="207"/>
          <ac:spMkLst>
            <pc:docMk/>
            <pc:sldMk cId="0" sldId="286"/>
            <ac:spMk id="2" creationId="{00000000-0000-0000-0000-000000000000}"/>
          </ac:spMkLst>
        </pc:spChg>
        <pc:spChg chg="add mod">
          <ac:chgData name="Tom Howard" userId="e2e94be0-c9d8-4471-810c-5540d7098937" providerId="ADAL" clId="{6BE07A68-EE22-9949-83DB-69BB5DC5E70D}" dt="2022-02-21T06:57:25.153" v="1023" actId="167"/>
          <ac:spMkLst>
            <pc:docMk/>
            <pc:sldMk cId="0" sldId="286"/>
            <ac:spMk id="6" creationId="{0C8CD1F7-BBB1-374E-B781-DC2FC0B9DEBC}"/>
          </ac:spMkLst>
        </pc:spChg>
        <pc:spChg chg="mod">
          <ac:chgData name="Tom Howard" userId="e2e94be0-c9d8-4471-810c-5540d7098937" providerId="ADAL" clId="{6BE07A68-EE22-9949-83DB-69BB5DC5E70D}" dt="2022-01-27T00:07:37.823" v="10"/>
          <ac:spMkLst>
            <pc:docMk/>
            <pc:sldMk cId="0" sldId="286"/>
            <ac:spMk id="43" creationId="{B5C7D35F-738C-47DF-AD6E-859806E4602D}"/>
          </ac:spMkLst>
        </pc:spChg>
        <pc:spChg chg="mod">
          <ac:chgData name="Tom Howard" userId="e2e94be0-c9d8-4471-810c-5540d7098937" providerId="ADAL" clId="{6BE07A68-EE22-9949-83DB-69BB5DC5E70D}" dt="2022-01-27T00:07:37.823" v="10"/>
          <ac:spMkLst>
            <pc:docMk/>
            <pc:sldMk cId="0" sldId="286"/>
            <ac:spMk id="47" creationId="{BF4DB9D2-6215-420C-874C-82EADF8C6C70}"/>
          </ac:spMkLst>
        </pc:spChg>
        <pc:spChg chg="mod">
          <ac:chgData name="Tom Howard" userId="e2e94be0-c9d8-4471-810c-5540d7098937" providerId="ADAL" clId="{6BE07A68-EE22-9949-83DB-69BB5DC5E70D}" dt="2022-01-27T00:07:37.823" v="10"/>
          <ac:spMkLst>
            <pc:docMk/>
            <pc:sldMk cId="0" sldId="286"/>
            <ac:spMk id="48" creationId="{1F003139-C97C-44FA-B139-32E4DFDCE9CD}"/>
          </ac:spMkLst>
        </pc:spChg>
        <pc:spChg chg="mod">
          <ac:chgData name="Tom Howard" userId="e2e94be0-c9d8-4471-810c-5540d7098937" providerId="ADAL" clId="{6BE07A68-EE22-9949-83DB-69BB5DC5E70D}" dt="2022-01-27T00:07:37.823" v="10"/>
          <ac:spMkLst>
            <pc:docMk/>
            <pc:sldMk cId="0" sldId="286"/>
            <ac:spMk id="49" creationId="{5CE4DD6E-8CEA-45EE-B630-DBC22144D885}"/>
          </ac:spMkLst>
        </pc:spChg>
        <pc:spChg chg="mod">
          <ac:chgData name="Tom Howard" userId="e2e94be0-c9d8-4471-810c-5540d7098937" providerId="ADAL" clId="{6BE07A68-EE22-9949-83DB-69BB5DC5E70D}" dt="2022-01-27T00:07:37.823" v="10"/>
          <ac:spMkLst>
            <pc:docMk/>
            <pc:sldMk cId="0" sldId="286"/>
            <ac:spMk id="50" creationId="{A4372F7F-AA3C-470B-AA61-7C35B7722C9A}"/>
          </ac:spMkLst>
        </pc:spChg>
        <pc:spChg chg="mod">
          <ac:chgData name="Tom Howard" userId="e2e94be0-c9d8-4471-810c-5540d7098937" providerId="ADAL" clId="{6BE07A68-EE22-9949-83DB-69BB5DC5E70D}" dt="2022-01-27T00:07:37.823" v="10"/>
          <ac:spMkLst>
            <pc:docMk/>
            <pc:sldMk cId="0" sldId="286"/>
            <ac:spMk id="51" creationId="{34B605BF-D199-43DD-9328-E99F2ADFC6F5}"/>
          </ac:spMkLst>
        </pc:spChg>
        <pc:spChg chg="mod">
          <ac:chgData name="Tom Howard" userId="e2e94be0-c9d8-4471-810c-5540d7098937" providerId="ADAL" clId="{6BE07A68-EE22-9949-83DB-69BB5DC5E70D}" dt="2022-01-27T00:07:37.823" v="10"/>
          <ac:spMkLst>
            <pc:docMk/>
            <pc:sldMk cId="0" sldId="286"/>
            <ac:spMk id="52" creationId="{E5D42A77-7336-4A35-8922-8098A16AA27E}"/>
          </ac:spMkLst>
        </pc:spChg>
        <pc:spChg chg="mod">
          <ac:chgData name="Tom Howard" userId="e2e94be0-c9d8-4471-810c-5540d7098937" providerId="ADAL" clId="{6BE07A68-EE22-9949-83DB-69BB5DC5E70D}" dt="2022-01-27T00:07:37.823" v="10"/>
          <ac:spMkLst>
            <pc:docMk/>
            <pc:sldMk cId="0" sldId="286"/>
            <ac:spMk id="53" creationId="{7401EE7D-B85D-4C10-AB8C-71884EFB1121}"/>
          </ac:spMkLst>
        </pc:spChg>
        <pc:spChg chg="del mod">
          <ac:chgData name="Tom Howard" userId="e2e94be0-c9d8-4471-810c-5540d7098937" providerId="ADAL" clId="{6BE07A68-EE22-9949-83DB-69BB5DC5E70D}" dt="2022-01-27T00:07:37.823" v="10"/>
          <ac:spMkLst>
            <pc:docMk/>
            <pc:sldMk cId="0" sldId="286"/>
            <ac:spMk id="54" creationId="{C3420C89-0B09-4632-A4AF-3971D08BF7A8}"/>
          </ac:spMkLst>
        </pc:spChg>
        <pc:spChg chg="del mod">
          <ac:chgData name="Tom Howard" userId="e2e94be0-c9d8-4471-810c-5540d7098937" providerId="ADAL" clId="{6BE07A68-EE22-9949-83DB-69BB5DC5E70D}" dt="2022-01-27T00:07:37.823" v="10"/>
          <ac:spMkLst>
            <pc:docMk/>
            <pc:sldMk cId="0" sldId="286"/>
            <ac:spMk id="55" creationId="{4E5CBA61-BF74-40B4-A3A8-366BBA626CCF}"/>
          </ac:spMkLst>
        </pc:spChg>
        <pc:spChg chg="mod">
          <ac:chgData name="Tom Howard" userId="e2e94be0-c9d8-4471-810c-5540d7098937" providerId="ADAL" clId="{6BE07A68-EE22-9949-83DB-69BB5DC5E70D}" dt="2022-01-27T00:07:37.823" v="10"/>
          <ac:spMkLst>
            <pc:docMk/>
            <pc:sldMk cId="0" sldId="286"/>
            <ac:spMk id="57" creationId="{740F8C8B-E52F-46CF-89C7-51C6A037CFB5}"/>
          </ac:spMkLst>
        </pc:spChg>
        <pc:spChg chg="mod">
          <ac:chgData name="Tom Howard" userId="e2e94be0-c9d8-4471-810c-5540d7098937" providerId="ADAL" clId="{6BE07A68-EE22-9949-83DB-69BB5DC5E70D}" dt="2022-01-27T00:07:37.823" v="10"/>
          <ac:spMkLst>
            <pc:docMk/>
            <pc:sldMk cId="0" sldId="286"/>
            <ac:spMk id="58" creationId="{00000000-0000-0000-0000-000000000000}"/>
          </ac:spMkLst>
        </pc:spChg>
        <pc:spChg chg="mod">
          <ac:chgData name="Tom Howard" userId="e2e94be0-c9d8-4471-810c-5540d7098937" providerId="ADAL" clId="{6BE07A68-EE22-9949-83DB-69BB5DC5E70D}" dt="2022-01-27T00:07:37.823" v="10"/>
          <ac:spMkLst>
            <pc:docMk/>
            <pc:sldMk cId="0" sldId="286"/>
            <ac:spMk id="59" creationId="{6E62587A-226A-49D8-A10F-327E9EC8BCC4}"/>
          </ac:spMkLst>
        </pc:spChg>
        <pc:grpChg chg="del mod">
          <ac:chgData name="Tom Howard" userId="e2e94be0-c9d8-4471-810c-5540d7098937" providerId="ADAL" clId="{6BE07A68-EE22-9949-83DB-69BB5DC5E70D}" dt="2022-01-27T00:07:37.823" v="10"/>
          <ac:grpSpMkLst>
            <pc:docMk/>
            <pc:sldMk cId="0" sldId="286"/>
            <ac:grpSpMk id="46" creationId="{E27AF472-EAE3-4572-AB69-B92BD10DBC6D}"/>
          </ac:grpSpMkLst>
        </pc:grpChg>
        <pc:grpChg chg="del mod">
          <ac:chgData name="Tom Howard" userId="e2e94be0-c9d8-4471-810c-5540d7098937" providerId="ADAL" clId="{6BE07A68-EE22-9949-83DB-69BB5DC5E70D}" dt="2022-01-27T00:07:37.823" v="10"/>
          <ac:grpSpMkLst>
            <pc:docMk/>
            <pc:sldMk cId="0" sldId="286"/>
            <ac:grpSpMk id="56" creationId="{AC27E70C-5470-4262-B9CE-AE52C51CF4C1}"/>
          </ac:grpSpMkLst>
        </pc:grpChg>
        <pc:picChg chg="mod">
          <ac:chgData name="Tom Howard" userId="e2e94be0-c9d8-4471-810c-5540d7098937" providerId="ADAL" clId="{6BE07A68-EE22-9949-83DB-69BB5DC5E70D}" dt="2022-01-27T00:07:37.823" v="10"/>
          <ac:picMkLst>
            <pc:docMk/>
            <pc:sldMk cId="0" sldId="286"/>
            <ac:picMk id="7" creationId="{77D60D0F-53E3-4435-9F55-6E3BC500CA53}"/>
          </ac:picMkLst>
        </pc:picChg>
      </pc:sldChg>
      <pc:sldChg chg="addSp delSp modSp mod setBg delDesignElem">
        <pc:chgData name="Tom Howard" userId="e2e94be0-c9d8-4471-810c-5540d7098937" providerId="ADAL" clId="{6BE07A68-EE22-9949-83DB-69BB5DC5E70D}" dt="2022-02-21T06:56:47.650" v="1010" actId="478"/>
        <pc:sldMkLst>
          <pc:docMk/>
          <pc:sldMk cId="0" sldId="287"/>
        </pc:sldMkLst>
        <pc:spChg chg="mod">
          <ac:chgData name="Tom Howard" userId="e2e94be0-c9d8-4471-810c-5540d7098937" providerId="ADAL" clId="{6BE07A68-EE22-9949-83DB-69BB5DC5E70D}" dt="2022-01-27T00:07:37.823" v="10"/>
          <ac:spMkLst>
            <pc:docMk/>
            <pc:sldMk cId="0" sldId="287"/>
            <ac:spMk id="2" creationId="{00000000-0000-0000-0000-000000000000}"/>
          </ac:spMkLst>
        </pc:spChg>
        <pc:spChg chg="mod">
          <ac:chgData name="Tom Howard" userId="e2e94be0-c9d8-4471-810c-5540d7098937" providerId="ADAL" clId="{6BE07A68-EE22-9949-83DB-69BB5DC5E70D}" dt="2022-01-27T00:07:37.823" v="10"/>
          <ac:spMkLst>
            <pc:docMk/>
            <pc:sldMk cId="0" sldId="287"/>
            <ac:spMk id="3" creationId="{00000000-0000-0000-0000-000000000000}"/>
          </ac:spMkLst>
        </pc:spChg>
        <pc:spChg chg="del mod">
          <ac:chgData name="Tom Howard" userId="e2e94be0-c9d8-4471-810c-5540d7098937" providerId="ADAL" clId="{6BE07A68-EE22-9949-83DB-69BB5DC5E70D}" dt="2022-01-27T00:07:37.823" v="10"/>
          <ac:spMkLst>
            <pc:docMk/>
            <pc:sldMk cId="0" sldId="287"/>
            <ac:spMk id="33" creationId="{C5E6CFF1-2F42-4E10-9A97-F116F46F53FE}"/>
          </ac:spMkLst>
        </pc:spChg>
        <pc:picChg chg="add del mod">
          <ac:chgData name="Tom Howard" userId="e2e94be0-c9d8-4471-810c-5540d7098937" providerId="ADAL" clId="{6BE07A68-EE22-9949-83DB-69BB5DC5E70D}" dt="2022-02-21T06:56:47.650" v="1010" actId="478"/>
          <ac:picMkLst>
            <pc:docMk/>
            <pc:sldMk cId="0" sldId="287"/>
            <ac:picMk id="5" creationId="{6DA815E4-6FC7-43F9-9FDD-C311B09A6377}"/>
          </ac:picMkLst>
        </pc:picChg>
        <pc:cxnChg chg="del mod">
          <ac:chgData name="Tom Howard" userId="e2e94be0-c9d8-4471-810c-5540d7098937" providerId="ADAL" clId="{6BE07A68-EE22-9949-83DB-69BB5DC5E70D}" dt="2022-01-27T00:07:37.823" v="10"/>
          <ac:cxnSpMkLst>
            <pc:docMk/>
            <pc:sldMk cId="0" sldId="287"/>
            <ac:cxnSpMk id="35" creationId="{67182200-4859-4C8D-BCBB-55B245C28BA3}"/>
          </ac:cxnSpMkLst>
        </pc:cxnChg>
      </pc:sldChg>
      <pc:sldChg chg="modSp">
        <pc:chgData name="Tom Howard" userId="e2e94be0-c9d8-4471-810c-5540d7098937" providerId="ADAL" clId="{6BE07A68-EE22-9949-83DB-69BB5DC5E70D}" dt="2022-01-27T00:07:37.823" v="10"/>
        <pc:sldMkLst>
          <pc:docMk/>
          <pc:sldMk cId="498728832" sldId="288"/>
        </pc:sldMkLst>
        <pc:spChg chg="mod">
          <ac:chgData name="Tom Howard" userId="e2e94be0-c9d8-4471-810c-5540d7098937" providerId="ADAL" clId="{6BE07A68-EE22-9949-83DB-69BB5DC5E70D}" dt="2022-01-27T00:07:37.823" v="10"/>
          <ac:spMkLst>
            <pc:docMk/>
            <pc:sldMk cId="498728832" sldId="288"/>
            <ac:spMk id="2" creationId="{D230877D-8E19-1E46-B873-5E004C1E7FFB}"/>
          </ac:spMkLst>
        </pc:spChg>
        <pc:spChg chg="mod">
          <ac:chgData name="Tom Howard" userId="e2e94be0-c9d8-4471-810c-5540d7098937" providerId="ADAL" clId="{6BE07A68-EE22-9949-83DB-69BB5DC5E70D}" dt="2022-01-27T00:07:37.823" v="10"/>
          <ac:spMkLst>
            <pc:docMk/>
            <pc:sldMk cId="498728832" sldId="288"/>
            <ac:spMk id="5" creationId="{069E9F17-1481-9742-9763-653100137079}"/>
          </ac:spMkLst>
        </pc:spChg>
        <pc:spChg chg="mod">
          <ac:chgData name="Tom Howard" userId="e2e94be0-c9d8-4471-810c-5540d7098937" providerId="ADAL" clId="{6BE07A68-EE22-9949-83DB-69BB5DC5E70D}" dt="2022-01-27T00:07:37.823" v="10"/>
          <ac:spMkLst>
            <pc:docMk/>
            <pc:sldMk cId="498728832" sldId="288"/>
            <ac:spMk id="8" creationId="{D7664B1B-CDDF-EA40-B4A1-551C4806457F}"/>
          </ac:spMkLst>
        </pc:spChg>
        <pc:picChg chg="mod">
          <ac:chgData name="Tom Howard" userId="e2e94be0-c9d8-4471-810c-5540d7098937" providerId="ADAL" clId="{6BE07A68-EE22-9949-83DB-69BB5DC5E70D}" dt="2022-01-27T00:07:37.823" v="10"/>
          <ac:picMkLst>
            <pc:docMk/>
            <pc:sldMk cId="498728832" sldId="288"/>
            <ac:picMk id="4" creationId="{4F4D7CFF-FFBA-C542-8EB1-6C0D8ED68641}"/>
          </ac:picMkLst>
        </pc:picChg>
        <pc:picChg chg="mod">
          <ac:chgData name="Tom Howard" userId="e2e94be0-c9d8-4471-810c-5540d7098937" providerId="ADAL" clId="{6BE07A68-EE22-9949-83DB-69BB5DC5E70D}" dt="2022-01-27T00:07:37.823" v="10"/>
          <ac:picMkLst>
            <pc:docMk/>
            <pc:sldMk cId="498728832" sldId="288"/>
            <ac:picMk id="1026" creationId="{EA88310C-F25F-3E42-B233-AF2C99A1456B}"/>
          </ac:picMkLst>
        </pc:picChg>
        <pc:picChg chg="mod">
          <ac:chgData name="Tom Howard" userId="e2e94be0-c9d8-4471-810c-5540d7098937" providerId="ADAL" clId="{6BE07A68-EE22-9949-83DB-69BB5DC5E70D}" dt="2022-01-27T00:07:37.823" v="10"/>
          <ac:picMkLst>
            <pc:docMk/>
            <pc:sldMk cId="498728832" sldId="288"/>
            <ac:picMk id="1028" creationId="{3363B6B2-B525-A642-A110-9A0758A73D9C}"/>
          </ac:picMkLst>
        </pc:picChg>
        <pc:picChg chg="mod">
          <ac:chgData name="Tom Howard" userId="e2e94be0-c9d8-4471-810c-5540d7098937" providerId="ADAL" clId="{6BE07A68-EE22-9949-83DB-69BB5DC5E70D}" dt="2022-01-27T00:07:37.823" v="10"/>
          <ac:picMkLst>
            <pc:docMk/>
            <pc:sldMk cId="498728832" sldId="288"/>
            <ac:picMk id="1030" creationId="{0E9D7A38-24B2-B840-B2C6-1D4D822E52A7}"/>
          </ac:picMkLst>
        </pc:picChg>
        <pc:cxnChg chg="mod">
          <ac:chgData name="Tom Howard" userId="e2e94be0-c9d8-4471-810c-5540d7098937" providerId="ADAL" clId="{6BE07A68-EE22-9949-83DB-69BB5DC5E70D}" dt="2022-01-27T00:07:37.823" v="10"/>
          <ac:cxnSpMkLst>
            <pc:docMk/>
            <pc:sldMk cId="498728832" sldId="288"/>
            <ac:cxnSpMk id="7" creationId="{74D8B5C1-AAB0-F54B-8477-756D6144D285}"/>
          </ac:cxnSpMkLst>
        </pc:cxnChg>
      </pc:sldChg>
      <pc:sldChg chg="addSp modSp new mod">
        <pc:chgData name="Tom Howard" userId="e2e94be0-c9d8-4471-810c-5540d7098937" providerId="ADAL" clId="{6BE07A68-EE22-9949-83DB-69BB5DC5E70D}" dt="2022-02-21T07:06:30.553" v="1149" actId="27636"/>
        <pc:sldMkLst>
          <pc:docMk/>
          <pc:sldMk cId="3861667858" sldId="289"/>
        </pc:sldMkLst>
        <pc:spChg chg="mod">
          <ac:chgData name="Tom Howard" userId="e2e94be0-c9d8-4471-810c-5540d7098937" providerId="ADAL" clId="{6BE07A68-EE22-9949-83DB-69BB5DC5E70D}" dt="2022-02-21T07:06:26.837" v="1147" actId="2711"/>
          <ac:spMkLst>
            <pc:docMk/>
            <pc:sldMk cId="3861667858" sldId="289"/>
            <ac:spMk id="2" creationId="{0DEB8DDE-7B73-FA47-8731-6A170770D3B6}"/>
          </ac:spMkLst>
        </pc:spChg>
        <pc:spChg chg="mod">
          <ac:chgData name="Tom Howard" userId="e2e94be0-c9d8-4471-810c-5540d7098937" providerId="ADAL" clId="{6BE07A68-EE22-9949-83DB-69BB5DC5E70D}" dt="2022-02-21T07:06:30.553" v="1149" actId="27636"/>
          <ac:spMkLst>
            <pc:docMk/>
            <pc:sldMk cId="3861667858" sldId="289"/>
            <ac:spMk id="3" creationId="{8949D20E-76B4-6B45-80E1-CDB6C32C9AF3}"/>
          </ac:spMkLst>
        </pc:spChg>
        <pc:spChg chg="add mod">
          <ac:chgData name="Tom Howard" userId="e2e94be0-c9d8-4471-810c-5540d7098937" providerId="ADAL" clId="{6BE07A68-EE22-9949-83DB-69BB5DC5E70D}" dt="2022-01-27T00:19:40.515" v="653" actId="167"/>
          <ac:spMkLst>
            <pc:docMk/>
            <pc:sldMk cId="3861667858" sldId="289"/>
            <ac:spMk id="4" creationId="{6569233E-EDF3-BC4F-A644-71BE6942DF5B}"/>
          </ac:spMkLst>
        </pc:spChg>
        <pc:picChg chg="add mod">
          <ac:chgData name="Tom Howard" userId="e2e94be0-c9d8-4471-810c-5540d7098937" providerId="ADAL" clId="{6BE07A68-EE22-9949-83DB-69BB5DC5E70D}" dt="2022-01-27T00:29:51.926" v="737" actId="1076"/>
          <ac:picMkLst>
            <pc:docMk/>
            <pc:sldMk cId="3861667858" sldId="289"/>
            <ac:picMk id="6" creationId="{99277584-DF14-A544-85A3-8C772C55C680}"/>
          </ac:picMkLst>
        </pc:picChg>
      </pc:sldChg>
      <pc:sldChg chg="delSp modSp add mod">
        <pc:chgData name="Tom Howard" userId="e2e94be0-c9d8-4471-810c-5540d7098937" providerId="ADAL" clId="{6BE07A68-EE22-9949-83DB-69BB5DC5E70D}" dt="2022-02-21T07:12:26.338" v="1772" actId="20577"/>
        <pc:sldMkLst>
          <pc:docMk/>
          <pc:sldMk cId="1324372835" sldId="290"/>
        </pc:sldMkLst>
        <pc:spChg chg="mod">
          <ac:chgData name="Tom Howard" userId="e2e94be0-c9d8-4471-810c-5540d7098937" providerId="ADAL" clId="{6BE07A68-EE22-9949-83DB-69BB5DC5E70D}" dt="2022-02-21T07:12:26.338" v="1772" actId="20577"/>
          <ac:spMkLst>
            <pc:docMk/>
            <pc:sldMk cId="1324372835" sldId="290"/>
            <ac:spMk id="2" creationId="{0DEB8DDE-7B73-FA47-8731-6A170770D3B6}"/>
          </ac:spMkLst>
        </pc:spChg>
        <pc:spChg chg="del mod">
          <ac:chgData name="Tom Howard" userId="e2e94be0-c9d8-4471-810c-5540d7098937" providerId="ADAL" clId="{6BE07A68-EE22-9949-83DB-69BB5DC5E70D}" dt="2022-02-21T07:05:22.026" v="1084" actId="478"/>
          <ac:spMkLst>
            <pc:docMk/>
            <pc:sldMk cId="1324372835" sldId="290"/>
            <ac:spMk id="3" creationId="{8949D20E-76B4-6B45-80E1-CDB6C32C9AF3}"/>
          </ac:spMkLst>
        </pc:spChg>
        <pc:spChg chg="mod">
          <ac:chgData name="Tom Howard" userId="e2e94be0-c9d8-4471-810c-5540d7098937" providerId="ADAL" clId="{6BE07A68-EE22-9949-83DB-69BB5DC5E70D}" dt="2022-02-21T07:05:53.841" v="1142" actId="1076"/>
          <ac:spMkLst>
            <pc:docMk/>
            <pc:sldMk cId="1324372835" sldId="290"/>
            <ac:spMk id="4" creationId="{6569233E-EDF3-BC4F-A644-71BE6942DF5B}"/>
          </ac:spMkLst>
        </pc:spChg>
      </pc:sldChg>
      <pc:sldChg chg="modSp add del mod">
        <pc:chgData name="Tom Howard" userId="e2e94be0-c9d8-4471-810c-5540d7098937" providerId="ADAL" clId="{6BE07A68-EE22-9949-83DB-69BB5DC5E70D}" dt="2022-02-21T07:04:58.863" v="1081" actId="2696"/>
        <pc:sldMkLst>
          <pc:docMk/>
          <pc:sldMk cId="4012201575" sldId="290"/>
        </pc:sldMkLst>
        <pc:spChg chg="mod">
          <ac:chgData name="Tom Howard" userId="e2e94be0-c9d8-4471-810c-5540d7098937" providerId="ADAL" clId="{6BE07A68-EE22-9949-83DB-69BB5DC5E70D}" dt="2022-02-21T06:59:04.826" v="1078" actId="20577"/>
          <ac:spMkLst>
            <pc:docMk/>
            <pc:sldMk cId="4012201575" sldId="290"/>
            <ac:spMk id="2" creationId="{0DEB8DDE-7B73-FA47-8731-6A170770D3B6}"/>
          </ac:spMkLst>
        </pc:spChg>
        <pc:spChg chg="mod">
          <ac:chgData name="Tom Howard" userId="e2e94be0-c9d8-4471-810c-5540d7098937" providerId="ADAL" clId="{6BE07A68-EE22-9949-83DB-69BB5DC5E70D}" dt="2022-02-21T06:58:58.016" v="1075" actId="2711"/>
          <ac:spMkLst>
            <pc:docMk/>
            <pc:sldMk cId="4012201575" sldId="290"/>
            <ac:spMk id="3" creationId="{8949D20E-76B4-6B45-80E1-CDB6C32C9AF3}"/>
          </ac:spMkLst>
        </pc:spChg>
        <pc:spChg chg="mod">
          <ac:chgData name="Tom Howard" userId="e2e94be0-c9d8-4471-810c-5540d7098937" providerId="ADAL" clId="{6BE07A68-EE22-9949-83DB-69BB5DC5E70D}" dt="2022-02-21T06:58:48.486" v="1074" actId="1076"/>
          <ac:spMkLst>
            <pc:docMk/>
            <pc:sldMk cId="4012201575" sldId="290"/>
            <ac:spMk id="4" creationId="{6569233E-EDF3-BC4F-A644-71BE6942DF5B}"/>
          </ac:spMkLst>
        </pc:spChg>
      </pc:sldChg>
      <pc:sldMasterChg chg="modSp modSldLayout">
        <pc:chgData name="Tom Howard" userId="e2e94be0-c9d8-4471-810c-5540d7098937" providerId="ADAL" clId="{6BE07A68-EE22-9949-83DB-69BB5DC5E70D}" dt="2022-01-27T00:07:37.823" v="10"/>
        <pc:sldMasterMkLst>
          <pc:docMk/>
          <pc:sldMasterMk cId="1078265399" sldId="2147483780"/>
        </pc:sldMasterMkLst>
        <pc:spChg chg="mod">
          <ac:chgData name="Tom Howard" userId="e2e94be0-c9d8-4471-810c-5540d7098937" providerId="ADAL" clId="{6BE07A68-EE22-9949-83DB-69BB5DC5E70D}" dt="2022-01-27T00:07:37.823" v="10"/>
          <ac:spMkLst>
            <pc:docMk/>
            <pc:sldMasterMk cId="1078265399" sldId="2147483780"/>
            <ac:spMk id="2" creationId="{14853C87-C133-4B20-A8AB-AEF57191A48E}"/>
          </ac:spMkLst>
        </pc:spChg>
        <pc:spChg chg="mod">
          <ac:chgData name="Tom Howard" userId="e2e94be0-c9d8-4471-810c-5540d7098937" providerId="ADAL" clId="{6BE07A68-EE22-9949-83DB-69BB5DC5E70D}" dt="2022-01-27T00:07:37.823" v="10"/>
          <ac:spMkLst>
            <pc:docMk/>
            <pc:sldMasterMk cId="1078265399" sldId="2147483780"/>
            <ac:spMk id="3" creationId="{81AD2486-ABD4-49D0-9E2C-68D9835705EA}"/>
          </ac:spMkLst>
        </pc:spChg>
        <pc:spChg chg="mod">
          <ac:chgData name="Tom Howard" userId="e2e94be0-c9d8-4471-810c-5540d7098937" providerId="ADAL" clId="{6BE07A68-EE22-9949-83DB-69BB5DC5E70D}" dt="2022-01-27T00:07:37.823" v="10"/>
          <ac:spMkLst>
            <pc:docMk/>
            <pc:sldMasterMk cId="1078265399" sldId="2147483780"/>
            <ac:spMk id="4" creationId="{99599665-9572-46F0-A7E9-36678101022E}"/>
          </ac:spMkLst>
        </pc:spChg>
        <pc:spChg chg="mod">
          <ac:chgData name="Tom Howard" userId="e2e94be0-c9d8-4471-810c-5540d7098937" providerId="ADAL" clId="{6BE07A68-EE22-9949-83DB-69BB5DC5E70D}" dt="2022-01-27T00:07:37.823" v="10"/>
          <ac:spMkLst>
            <pc:docMk/>
            <pc:sldMasterMk cId="1078265399" sldId="2147483780"/>
            <ac:spMk id="5" creationId="{4B5A3B49-68ED-49E2-81AB-F5068BFD9D26}"/>
          </ac:spMkLst>
        </pc:spChg>
        <pc:spChg chg="mod">
          <ac:chgData name="Tom Howard" userId="e2e94be0-c9d8-4471-810c-5540d7098937" providerId="ADAL" clId="{6BE07A68-EE22-9949-83DB-69BB5DC5E70D}" dt="2022-01-27T00:07:37.823" v="10"/>
          <ac:spMkLst>
            <pc:docMk/>
            <pc:sldMasterMk cId="1078265399" sldId="2147483780"/>
            <ac:spMk id="6" creationId="{B4CA270F-EF46-4999-9134-9DC5A39937C1}"/>
          </ac:spMkLst>
        </pc:spChg>
        <pc:sldLayoutChg chg="modSp">
          <pc:chgData name="Tom Howard" userId="e2e94be0-c9d8-4471-810c-5540d7098937" providerId="ADAL" clId="{6BE07A68-EE22-9949-83DB-69BB5DC5E70D}" dt="2022-01-27T00:07:37.823" v="10"/>
          <pc:sldLayoutMkLst>
            <pc:docMk/>
            <pc:sldMasterMk cId="1078265399" sldId="2147483780"/>
            <pc:sldLayoutMk cId="8950249" sldId="2147483781"/>
          </pc:sldLayoutMkLst>
          <pc:spChg chg="mod">
            <ac:chgData name="Tom Howard" userId="e2e94be0-c9d8-4471-810c-5540d7098937" providerId="ADAL" clId="{6BE07A68-EE22-9949-83DB-69BB5DC5E70D}" dt="2022-01-27T00:07:37.823" v="10"/>
            <ac:spMkLst>
              <pc:docMk/>
              <pc:sldMasterMk cId="1078265399" sldId="2147483780"/>
              <pc:sldLayoutMk cId="8950249" sldId="2147483781"/>
              <ac:spMk id="2" creationId="{5E85F995-7739-4631-8D12-4C56A16A39FA}"/>
            </ac:spMkLst>
          </pc:spChg>
          <pc:spChg chg="mod">
            <ac:chgData name="Tom Howard" userId="e2e94be0-c9d8-4471-810c-5540d7098937" providerId="ADAL" clId="{6BE07A68-EE22-9949-83DB-69BB5DC5E70D}" dt="2022-01-27T00:07:37.823" v="10"/>
            <ac:spMkLst>
              <pc:docMk/>
              <pc:sldMasterMk cId="1078265399" sldId="2147483780"/>
              <pc:sldLayoutMk cId="8950249" sldId="2147483781"/>
              <ac:spMk id="3" creationId="{9AD6475D-B053-4E3B-83B4-FB8EF391BE3D}"/>
            </ac:spMkLst>
          </pc:spChg>
        </pc:sldLayoutChg>
        <pc:sldLayoutChg chg="modSp">
          <pc:chgData name="Tom Howard" userId="e2e94be0-c9d8-4471-810c-5540d7098937" providerId="ADAL" clId="{6BE07A68-EE22-9949-83DB-69BB5DC5E70D}" dt="2022-01-27T00:07:37.823" v="10"/>
          <pc:sldLayoutMkLst>
            <pc:docMk/>
            <pc:sldMasterMk cId="1078265399" sldId="2147483780"/>
            <pc:sldLayoutMk cId="3690310197" sldId="2147483783"/>
          </pc:sldLayoutMkLst>
          <pc:spChg chg="mod">
            <ac:chgData name="Tom Howard" userId="e2e94be0-c9d8-4471-810c-5540d7098937" providerId="ADAL" clId="{6BE07A68-EE22-9949-83DB-69BB5DC5E70D}" dt="2022-01-27T00:07:37.823" v="10"/>
            <ac:spMkLst>
              <pc:docMk/>
              <pc:sldMasterMk cId="1078265399" sldId="2147483780"/>
              <pc:sldLayoutMk cId="3690310197" sldId="2147483783"/>
              <ac:spMk id="2" creationId="{4F7B0046-7AF5-48D0-9127-E0EB088C591D}"/>
            </ac:spMkLst>
          </pc:spChg>
          <pc:spChg chg="mod">
            <ac:chgData name="Tom Howard" userId="e2e94be0-c9d8-4471-810c-5540d7098937" providerId="ADAL" clId="{6BE07A68-EE22-9949-83DB-69BB5DC5E70D}" dt="2022-01-27T00:07:37.823" v="10"/>
            <ac:spMkLst>
              <pc:docMk/>
              <pc:sldMasterMk cId="1078265399" sldId="2147483780"/>
              <pc:sldLayoutMk cId="3690310197" sldId="2147483783"/>
              <ac:spMk id="3" creationId="{8DFFB3FB-2324-46A9-A3F4-8DD4AAE6632D}"/>
            </ac:spMkLst>
          </pc:spChg>
        </pc:sldLayoutChg>
        <pc:sldLayoutChg chg="modSp">
          <pc:chgData name="Tom Howard" userId="e2e94be0-c9d8-4471-810c-5540d7098937" providerId="ADAL" clId="{6BE07A68-EE22-9949-83DB-69BB5DC5E70D}" dt="2022-01-27T00:07:37.823" v="10"/>
          <pc:sldLayoutMkLst>
            <pc:docMk/>
            <pc:sldMasterMk cId="1078265399" sldId="2147483780"/>
            <pc:sldLayoutMk cId="1720623735" sldId="2147483784"/>
          </pc:sldLayoutMkLst>
          <pc:spChg chg="mod">
            <ac:chgData name="Tom Howard" userId="e2e94be0-c9d8-4471-810c-5540d7098937" providerId="ADAL" clId="{6BE07A68-EE22-9949-83DB-69BB5DC5E70D}" dt="2022-01-27T00:07:37.823" v="10"/>
            <ac:spMkLst>
              <pc:docMk/>
              <pc:sldMasterMk cId="1078265399" sldId="2147483780"/>
              <pc:sldLayoutMk cId="1720623735" sldId="2147483784"/>
              <ac:spMk id="3" creationId="{AF56F823-7484-41D9-B0A0-C31CDEBB41DF}"/>
            </ac:spMkLst>
          </pc:spChg>
          <pc:spChg chg="mod">
            <ac:chgData name="Tom Howard" userId="e2e94be0-c9d8-4471-810c-5540d7098937" providerId="ADAL" clId="{6BE07A68-EE22-9949-83DB-69BB5DC5E70D}" dt="2022-01-27T00:07:37.823" v="10"/>
            <ac:spMkLst>
              <pc:docMk/>
              <pc:sldMasterMk cId="1078265399" sldId="2147483780"/>
              <pc:sldLayoutMk cId="1720623735" sldId="2147483784"/>
              <ac:spMk id="4" creationId="{1F910C6E-91B0-445A-9C6B-8FA3A43A9ACF}"/>
            </ac:spMkLst>
          </pc:spChg>
        </pc:sldLayoutChg>
        <pc:sldLayoutChg chg="modSp">
          <pc:chgData name="Tom Howard" userId="e2e94be0-c9d8-4471-810c-5540d7098937" providerId="ADAL" clId="{6BE07A68-EE22-9949-83DB-69BB5DC5E70D}" dt="2022-01-27T00:07:37.823" v="10"/>
          <pc:sldLayoutMkLst>
            <pc:docMk/>
            <pc:sldMasterMk cId="1078265399" sldId="2147483780"/>
            <pc:sldLayoutMk cId="3770675321" sldId="2147483785"/>
          </pc:sldLayoutMkLst>
          <pc:spChg chg="mod">
            <ac:chgData name="Tom Howard" userId="e2e94be0-c9d8-4471-810c-5540d7098937" providerId="ADAL" clId="{6BE07A68-EE22-9949-83DB-69BB5DC5E70D}" dt="2022-01-27T00:07:37.823" v="10"/>
            <ac:spMkLst>
              <pc:docMk/>
              <pc:sldMasterMk cId="1078265399" sldId="2147483780"/>
              <pc:sldLayoutMk cId="3770675321" sldId="2147483785"/>
              <ac:spMk id="2" creationId="{26B313CA-F121-4789-A6CB-2583BF705912}"/>
            </ac:spMkLst>
          </pc:spChg>
          <pc:spChg chg="mod">
            <ac:chgData name="Tom Howard" userId="e2e94be0-c9d8-4471-810c-5540d7098937" providerId="ADAL" clId="{6BE07A68-EE22-9949-83DB-69BB5DC5E70D}" dt="2022-01-27T00:07:37.823" v="10"/>
            <ac:spMkLst>
              <pc:docMk/>
              <pc:sldMasterMk cId="1078265399" sldId="2147483780"/>
              <pc:sldLayoutMk cId="3770675321" sldId="2147483785"/>
              <ac:spMk id="3" creationId="{E4649CC5-20CB-4EB8-AA3C-978972D9E85E}"/>
            </ac:spMkLst>
          </pc:spChg>
          <pc:spChg chg="mod">
            <ac:chgData name="Tom Howard" userId="e2e94be0-c9d8-4471-810c-5540d7098937" providerId="ADAL" clId="{6BE07A68-EE22-9949-83DB-69BB5DC5E70D}" dt="2022-01-27T00:07:37.823" v="10"/>
            <ac:spMkLst>
              <pc:docMk/>
              <pc:sldMasterMk cId="1078265399" sldId="2147483780"/>
              <pc:sldLayoutMk cId="3770675321" sldId="2147483785"/>
              <ac:spMk id="4" creationId="{A9007DB5-5763-4B12-94D0-3827B2711035}"/>
            </ac:spMkLst>
          </pc:spChg>
          <pc:spChg chg="mod">
            <ac:chgData name="Tom Howard" userId="e2e94be0-c9d8-4471-810c-5540d7098937" providerId="ADAL" clId="{6BE07A68-EE22-9949-83DB-69BB5DC5E70D}" dt="2022-01-27T00:07:37.823" v="10"/>
            <ac:spMkLst>
              <pc:docMk/>
              <pc:sldMasterMk cId="1078265399" sldId="2147483780"/>
              <pc:sldLayoutMk cId="3770675321" sldId="2147483785"/>
              <ac:spMk id="5" creationId="{C39D68F2-CA1E-422E-BB85-979545F54398}"/>
            </ac:spMkLst>
          </pc:spChg>
          <pc:spChg chg="mod">
            <ac:chgData name="Tom Howard" userId="e2e94be0-c9d8-4471-810c-5540d7098937" providerId="ADAL" clId="{6BE07A68-EE22-9949-83DB-69BB5DC5E70D}" dt="2022-01-27T00:07:37.823" v="10"/>
            <ac:spMkLst>
              <pc:docMk/>
              <pc:sldMasterMk cId="1078265399" sldId="2147483780"/>
              <pc:sldLayoutMk cId="3770675321" sldId="2147483785"/>
              <ac:spMk id="6" creationId="{AB8148E5-9388-4D21-9835-6BA3E293657F}"/>
            </ac:spMkLst>
          </pc:spChg>
        </pc:sldLayoutChg>
        <pc:sldLayoutChg chg="modSp">
          <pc:chgData name="Tom Howard" userId="e2e94be0-c9d8-4471-810c-5540d7098937" providerId="ADAL" clId="{6BE07A68-EE22-9949-83DB-69BB5DC5E70D}" dt="2022-01-27T00:07:37.823" v="10"/>
          <pc:sldLayoutMkLst>
            <pc:docMk/>
            <pc:sldMasterMk cId="1078265399" sldId="2147483780"/>
            <pc:sldLayoutMk cId="684043316" sldId="2147483788"/>
          </pc:sldLayoutMkLst>
          <pc:spChg chg="mod">
            <ac:chgData name="Tom Howard" userId="e2e94be0-c9d8-4471-810c-5540d7098937" providerId="ADAL" clId="{6BE07A68-EE22-9949-83DB-69BB5DC5E70D}" dt="2022-01-27T00:07:37.823" v="10"/>
            <ac:spMkLst>
              <pc:docMk/>
              <pc:sldMasterMk cId="1078265399" sldId="2147483780"/>
              <pc:sldLayoutMk cId="684043316" sldId="2147483788"/>
              <ac:spMk id="2" creationId="{32924742-6B6F-4861-AD44-28A68996B2CB}"/>
            </ac:spMkLst>
          </pc:spChg>
          <pc:spChg chg="mod">
            <ac:chgData name="Tom Howard" userId="e2e94be0-c9d8-4471-810c-5540d7098937" providerId="ADAL" clId="{6BE07A68-EE22-9949-83DB-69BB5DC5E70D}" dt="2022-01-27T00:07:37.823" v="10"/>
            <ac:spMkLst>
              <pc:docMk/>
              <pc:sldMasterMk cId="1078265399" sldId="2147483780"/>
              <pc:sldLayoutMk cId="684043316" sldId="2147483788"/>
              <ac:spMk id="3" creationId="{0092A53C-8B82-4B3B-A28E-F4325A196BAA}"/>
            </ac:spMkLst>
          </pc:spChg>
          <pc:spChg chg="mod">
            <ac:chgData name="Tom Howard" userId="e2e94be0-c9d8-4471-810c-5540d7098937" providerId="ADAL" clId="{6BE07A68-EE22-9949-83DB-69BB5DC5E70D}" dt="2022-01-27T00:07:37.823" v="10"/>
            <ac:spMkLst>
              <pc:docMk/>
              <pc:sldMasterMk cId="1078265399" sldId="2147483780"/>
              <pc:sldLayoutMk cId="684043316" sldId="2147483788"/>
              <ac:spMk id="4" creationId="{D33E7353-F691-4E67-8681-8A3F8A3301AA}"/>
            </ac:spMkLst>
          </pc:spChg>
        </pc:sldLayoutChg>
        <pc:sldLayoutChg chg="modSp">
          <pc:chgData name="Tom Howard" userId="e2e94be0-c9d8-4471-810c-5540d7098937" providerId="ADAL" clId="{6BE07A68-EE22-9949-83DB-69BB5DC5E70D}" dt="2022-01-27T00:07:37.823" v="10"/>
          <pc:sldLayoutMkLst>
            <pc:docMk/>
            <pc:sldMasterMk cId="1078265399" sldId="2147483780"/>
            <pc:sldLayoutMk cId="2121230483" sldId="2147483789"/>
          </pc:sldLayoutMkLst>
          <pc:spChg chg="mod">
            <ac:chgData name="Tom Howard" userId="e2e94be0-c9d8-4471-810c-5540d7098937" providerId="ADAL" clId="{6BE07A68-EE22-9949-83DB-69BB5DC5E70D}" dt="2022-01-27T00:07:37.823" v="10"/>
            <ac:spMkLst>
              <pc:docMk/>
              <pc:sldMasterMk cId="1078265399" sldId="2147483780"/>
              <pc:sldLayoutMk cId="2121230483" sldId="2147483789"/>
              <ac:spMk id="2" creationId="{6B377B8E-8C90-45ED-B257-83C34488D86E}"/>
            </ac:spMkLst>
          </pc:spChg>
          <pc:spChg chg="mod">
            <ac:chgData name="Tom Howard" userId="e2e94be0-c9d8-4471-810c-5540d7098937" providerId="ADAL" clId="{6BE07A68-EE22-9949-83DB-69BB5DC5E70D}" dt="2022-01-27T00:07:37.823" v="10"/>
            <ac:spMkLst>
              <pc:docMk/>
              <pc:sldMasterMk cId="1078265399" sldId="2147483780"/>
              <pc:sldLayoutMk cId="2121230483" sldId="2147483789"/>
              <ac:spMk id="3" creationId="{4332E2FF-D600-4F57-8EB6-B9529ADBC7F4}"/>
            </ac:spMkLst>
          </pc:spChg>
          <pc:spChg chg="mod">
            <ac:chgData name="Tom Howard" userId="e2e94be0-c9d8-4471-810c-5540d7098937" providerId="ADAL" clId="{6BE07A68-EE22-9949-83DB-69BB5DC5E70D}" dt="2022-01-27T00:07:37.823" v="10"/>
            <ac:spMkLst>
              <pc:docMk/>
              <pc:sldMasterMk cId="1078265399" sldId="2147483780"/>
              <pc:sldLayoutMk cId="2121230483" sldId="2147483789"/>
              <ac:spMk id="4" creationId="{141876A8-BA73-44FB-B416-247C2C56AD31}"/>
            </ac:spMkLst>
          </pc:spChg>
        </pc:sldLayoutChg>
        <pc:sldLayoutChg chg="modSp">
          <pc:chgData name="Tom Howard" userId="e2e94be0-c9d8-4471-810c-5540d7098937" providerId="ADAL" clId="{6BE07A68-EE22-9949-83DB-69BB5DC5E70D}" dt="2022-01-27T00:07:37.823" v="10"/>
          <pc:sldLayoutMkLst>
            <pc:docMk/>
            <pc:sldMasterMk cId="1078265399" sldId="2147483780"/>
            <pc:sldLayoutMk cId="603400271" sldId="2147483791"/>
          </pc:sldLayoutMkLst>
          <pc:spChg chg="mod">
            <ac:chgData name="Tom Howard" userId="e2e94be0-c9d8-4471-810c-5540d7098937" providerId="ADAL" clId="{6BE07A68-EE22-9949-83DB-69BB5DC5E70D}" dt="2022-01-27T00:07:37.823" v="10"/>
            <ac:spMkLst>
              <pc:docMk/>
              <pc:sldMasterMk cId="1078265399" sldId="2147483780"/>
              <pc:sldLayoutMk cId="603400271" sldId="2147483791"/>
              <ac:spMk id="2" creationId="{7FB6475F-E621-4FC0-9E8F-A99DA58CF43A}"/>
            </ac:spMkLst>
          </pc:spChg>
          <pc:spChg chg="mod">
            <ac:chgData name="Tom Howard" userId="e2e94be0-c9d8-4471-810c-5540d7098937" providerId="ADAL" clId="{6BE07A68-EE22-9949-83DB-69BB5DC5E70D}" dt="2022-01-27T00:07:37.823" v="10"/>
            <ac:spMkLst>
              <pc:docMk/>
              <pc:sldMasterMk cId="1078265399" sldId="2147483780"/>
              <pc:sldLayoutMk cId="603400271" sldId="2147483791"/>
              <ac:spMk id="3" creationId="{5976B9F5-6E08-4107-99E8-29BFFD295B8E}"/>
            </ac:spMkLst>
          </pc:spChg>
        </pc:sldLayoutChg>
      </pc:sldMasterChg>
      <pc:sldMasterChg chg="setBg modSldLayout">
        <pc:chgData name="Tom Howard" userId="e2e94be0-c9d8-4471-810c-5540d7098937" providerId="ADAL" clId="{6BE07A68-EE22-9949-83DB-69BB5DC5E70D}" dt="2022-01-27T00:14:34.221" v="164"/>
        <pc:sldMasterMkLst>
          <pc:docMk/>
          <pc:sldMasterMk cId="2231832336" sldId="2147483792"/>
        </pc:sldMasterMkLst>
        <pc:sldLayoutChg chg="setBg">
          <pc:chgData name="Tom Howard" userId="e2e94be0-c9d8-4471-810c-5540d7098937" providerId="ADAL" clId="{6BE07A68-EE22-9949-83DB-69BB5DC5E70D}" dt="2022-01-27T00:14:34.221" v="164"/>
          <pc:sldLayoutMkLst>
            <pc:docMk/>
            <pc:sldMasterMk cId="2231832336" sldId="2147483792"/>
            <pc:sldLayoutMk cId="1317301542" sldId="2147483793"/>
          </pc:sldLayoutMkLst>
        </pc:sldLayoutChg>
        <pc:sldLayoutChg chg="setBg">
          <pc:chgData name="Tom Howard" userId="e2e94be0-c9d8-4471-810c-5540d7098937" providerId="ADAL" clId="{6BE07A68-EE22-9949-83DB-69BB5DC5E70D}" dt="2022-01-27T00:14:34.221" v="164"/>
          <pc:sldLayoutMkLst>
            <pc:docMk/>
            <pc:sldMasterMk cId="2231832336" sldId="2147483792"/>
            <pc:sldLayoutMk cId="90930087" sldId="2147483794"/>
          </pc:sldLayoutMkLst>
        </pc:sldLayoutChg>
        <pc:sldLayoutChg chg="setBg">
          <pc:chgData name="Tom Howard" userId="e2e94be0-c9d8-4471-810c-5540d7098937" providerId="ADAL" clId="{6BE07A68-EE22-9949-83DB-69BB5DC5E70D}" dt="2022-01-27T00:14:34.221" v="164"/>
          <pc:sldLayoutMkLst>
            <pc:docMk/>
            <pc:sldMasterMk cId="2231832336" sldId="2147483792"/>
            <pc:sldLayoutMk cId="2067585904" sldId="2147483795"/>
          </pc:sldLayoutMkLst>
        </pc:sldLayoutChg>
        <pc:sldLayoutChg chg="setBg">
          <pc:chgData name="Tom Howard" userId="e2e94be0-c9d8-4471-810c-5540d7098937" providerId="ADAL" clId="{6BE07A68-EE22-9949-83DB-69BB5DC5E70D}" dt="2022-01-27T00:14:34.221" v="164"/>
          <pc:sldLayoutMkLst>
            <pc:docMk/>
            <pc:sldMasterMk cId="2231832336" sldId="2147483792"/>
            <pc:sldLayoutMk cId="1761641542" sldId="2147483796"/>
          </pc:sldLayoutMkLst>
        </pc:sldLayoutChg>
        <pc:sldLayoutChg chg="setBg">
          <pc:chgData name="Tom Howard" userId="e2e94be0-c9d8-4471-810c-5540d7098937" providerId="ADAL" clId="{6BE07A68-EE22-9949-83DB-69BB5DC5E70D}" dt="2022-01-27T00:14:34.221" v="164"/>
          <pc:sldLayoutMkLst>
            <pc:docMk/>
            <pc:sldMasterMk cId="2231832336" sldId="2147483792"/>
            <pc:sldLayoutMk cId="3372230790" sldId="2147483797"/>
          </pc:sldLayoutMkLst>
        </pc:sldLayoutChg>
        <pc:sldLayoutChg chg="setBg">
          <pc:chgData name="Tom Howard" userId="e2e94be0-c9d8-4471-810c-5540d7098937" providerId="ADAL" clId="{6BE07A68-EE22-9949-83DB-69BB5DC5E70D}" dt="2022-01-27T00:14:34.221" v="164"/>
          <pc:sldLayoutMkLst>
            <pc:docMk/>
            <pc:sldMasterMk cId="2231832336" sldId="2147483792"/>
            <pc:sldLayoutMk cId="7133444" sldId="2147483798"/>
          </pc:sldLayoutMkLst>
        </pc:sldLayoutChg>
        <pc:sldLayoutChg chg="setBg">
          <pc:chgData name="Tom Howard" userId="e2e94be0-c9d8-4471-810c-5540d7098937" providerId="ADAL" clId="{6BE07A68-EE22-9949-83DB-69BB5DC5E70D}" dt="2022-01-27T00:14:34.221" v="164"/>
          <pc:sldLayoutMkLst>
            <pc:docMk/>
            <pc:sldMasterMk cId="2231832336" sldId="2147483792"/>
            <pc:sldLayoutMk cId="1716933865" sldId="2147483799"/>
          </pc:sldLayoutMkLst>
        </pc:sldLayoutChg>
        <pc:sldLayoutChg chg="setBg">
          <pc:chgData name="Tom Howard" userId="e2e94be0-c9d8-4471-810c-5540d7098937" providerId="ADAL" clId="{6BE07A68-EE22-9949-83DB-69BB5DC5E70D}" dt="2022-01-27T00:14:34.221" v="164"/>
          <pc:sldLayoutMkLst>
            <pc:docMk/>
            <pc:sldMasterMk cId="2231832336" sldId="2147483792"/>
            <pc:sldLayoutMk cId="672717044" sldId="2147483800"/>
          </pc:sldLayoutMkLst>
        </pc:sldLayoutChg>
        <pc:sldLayoutChg chg="setBg">
          <pc:chgData name="Tom Howard" userId="e2e94be0-c9d8-4471-810c-5540d7098937" providerId="ADAL" clId="{6BE07A68-EE22-9949-83DB-69BB5DC5E70D}" dt="2022-01-27T00:14:34.221" v="164"/>
          <pc:sldLayoutMkLst>
            <pc:docMk/>
            <pc:sldMasterMk cId="2231832336" sldId="2147483792"/>
            <pc:sldLayoutMk cId="3548134665" sldId="2147483801"/>
          </pc:sldLayoutMkLst>
        </pc:sldLayoutChg>
        <pc:sldLayoutChg chg="setBg">
          <pc:chgData name="Tom Howard" userId="e2e94be0-c9d8-4471-810c-5540d7098937" providerId="ADAL" clId="{6BE07A68-EE22-9949-83DB-69BB5DC5E70D}" dt="2022-01-27T00:14:34.221" v="164"/>
          <pc:sldLayoutMkLst>
            <pc:docMk/>
            <pc:sldMasterMk cId="2231832336" sldId="2147483792"/>
            <pc:sldLayoutMk cId="2526769975" sldId="2147483802"/>
          </pc:sldLayoutMkLst>
        </pc:sldLayoutChg>
        <pc:sldLayoutChg chg="setBg">
          <pc:chgData name="Tom Howard" userId="e2e94be0-c9d8-4471-810c-5540d7098937" providerId="ADAL" clId="{6BE07A68-EE22-9949-83DB-69BB5DC5E70D}" dt="2022-01-27T00:14:34.221" v="164"/>
          <pc:sldLayoutMkLst>
            <pc:docMk/>
            <pc:sldMasterMk cId="2231832336" sldId="2147483792"/>
            <pc:sldLayoutMk cId="2623288215" sldId="2147483803"/>
          </pc:sldLayoutMkLst>
        </pc:sldLayoutChg>
      </pc:sldMasterChg>
    </pc:docChg>
  </pc:docChgLst>
  <pc:docChgLst>
    <pc:chgData name="Tom Howard" userId="e2e94be0-c9d8-4471-810c-5540d7098937" providerId="ADAL" clId="{1C596753-DC59-5244-97B1-339AFF3B2002}"/>
    <pc:docChg chg="undo custSel addSld delSld modSld sldOrd">
      <pc:chgData name="Tom Howard" userId="e2e94be0-c9d8-4471-810c-5540d7098937" providerId="ADAL" clId="{1C596753-DC59-5244-97B1-339AFF3B2002}" dt="2022-02-23T06:34:35.175" v="12106" actId="113"/>
      <pc:docMkLst>
        <pc:docMk/>
      </pc:docMkLst>
      <pc:sldChg chg="addSp delSp modSp mod delAnim modAnim">
        <pc:chgData name="Tom Howard" userId="e2e94be0-c9d8-4471-810c-5540d7098937" providerId="ADAL" clId="{1C596753-DC59-5244-97B1-339AFF3B2002}" dt="2022-02-22T01:37:57.328" v="577"/>
        <pc:sldMkLst>
          <pc:docMk/>
          <pc:sldMk cId="0" sldId="256"/>
        </pc:sldMkLst>
        <pc:spChg chg="mod">
          <ac:chgData name="Tom Howard" userId="e2e94be0-c9d8-4471-810c-5540d7098937" providerId="ADAL" clId="{1C596753-DC59-5244-97B1-339AFF3B2002}" dt="2022-02-22T01:02:57.719" v="35" actId="20577"/>
          <ac:spMkLst>
            <pc:docMk/>
            <pc:sldMk cId="0" sldId="256"/>
            <ac:spMk id="3" creationId="{4993E6EE-B8DA-400D-87FA-AFFA18ADB7C2}"/>
          </ac:spMkLst>
        </pc:spChg>
        <pc:spChg chg="add del mod">
          <ac:chgData name="Tom Howard" userId="e2e94be0-c9d8-4471-810c-5540d7098937" providerId="ADAL" clId="{1C596753-DC59-5244-97B1-339AFF3B2002}" dt="2022-02-22T01:31:22.395" v="532" actId="478"/>
          <ac:spMkLst>
            <pc:docMk/>
            <pc:sldMk cId="0" sldId="256"/>
            <ac:spMk id="5" creationId="{8E04CD3F-85F2-3B45-8FA1-BF2D7CF15AE1}"/>
          </ac:spMkLst>
        </pc:spChg>
        <pc:spChg chg="del mod">
          <ac:chgData name="Tom Howard" userId="e2e94be0-c9d8-4471-810c-5540d7098937" providerId="ADAL" clId="{1C596753-DC59-5244-97B1-339AFF3B2002}" dt="2022-02-22T01:31:20.280" v="531" actId="478"/>
          <ac:spMkLst>
            <pc:docMk/>
            <pc:sldMk cId="0" sldId="256"/>
            <ac:spMk id="2051" creationId="{00000000-0000-0000-0000-000000000000}"/>
          </ac:spMkLst>
        </pc:spChg>
        <pc:picChg chg="del">
          <ac:chgData name="Tom Howard" userId="e2e94be0-c9d8-4471-810c-5540d7098937" providerId="ADAL" clId="{1C596753-DC59-5244-97B1-339AFF3B2002}" dt="2022-02-22T01:02:52.984" v="30" actId="478"/>
          <ac:picMkLst>
            <pc:docMk/>
            <pc:sldMk cId="0" sldId="256"/>
            <ac:picMk id="64" creationId="{192BE704-7A8A-4953-81F6-3C32A585C575}"/>
          </ac:picMkLst>
        </pc:picChg>
      </pc:sldChg>
      <pc:sldChg chg="modSp new mod">
        <pc:chgData name="Tom Howard" userId="e2e94be0-c9d8-4471-810c-5540d7098937" providerId="ADAL" clId="{1C596753-DC59-5244-97B1-339AFF3B2002}" dt="2022-02-23T01:43:08.787" v="4009" actId="404"/>
        <pc:sldMkLst>
          <pc:docMk/>
          <pc:sldMk cId="2053529699" sldId="257"/>
        </pc:sldMkLst>
        <pc:spChg chg="mod">
          <ac:chgData name="Tom Howard" userId="e2e94be0-c9d8-4471-810c-5540d7098937" providerId="ADAL" clId="{1C596753-DC59-5244-97B1-339AFF3B2002}" dt="2022-02-22T01:12:48.670" v="398" actId="207"/>
          <ac:spMkLst>
            <pc:docMk/>
            <pc:sldMk cId="2053529699" sldId="257"/>
            <ac:spMk id="2" creationId="{0A197568-5F20-7344-AAF7-E5CF0B696721}"/>
          </ac:spMkLst>
        </pc:spChg>
        <pc:spChg chg="mod">
          <ac:chgData name="Tom Howard" userId="e2e94be0-c9d8-4471-810c-5540d7098937" providerId="ADAL" clId="{1C596753-DC59-5244-97B1-339AFF3B2002}" dt="2022-02-23T01:43:08.787" v="4009" actId="404"/>
          <ac:spMkLst>
            <pc:docMk/>
            <pc:sldMk cId="2053529699" sldId="257"/>
            <ac:spMk id="3" creationId="{162B7342-7491-7742-8726-02FE64A1A008}"/>
          </ac:spMkLst>
        </pc:spChg>
      </pc:sldChg>
      <pc:sldChg chg="modSp new del mod">
        <pc:chgData name="Tom Howard" userId="e2e94be0-c9d8-4471-810c-5540d7098937" providerId="ADAL" clId="{1C596753-DC59-5244-97B1-339AFF3B2002}" dt="2022-02-22T01:37:30.530" v="558" actId="2696"/>
        <pc:sldMkLst>
          <pc:docMk/>
          <pc:sldMk cId="2235770146" sldId="258"/>
        </pc:sldMkLst>
        <pc:spChg chg="mod">
          <ac:chgData name="Tom Howard" userId="e2e94be0-c9d8-4471-810c-5540d7098937" providerId="ADAL" clId="{1C596753-DC59-5244-97B1-339AFF3B2002}" dt="2022-02-22T01:37:21.721" v="556" actId="20577"/>
          <ac:spMkLst>
            <pc:docMk/>
            <pc:sldMk cId="2235770146" sldId="258"/>
            <ac:spMk id="2" creationId="{A334A950-DB77-CF46-B3EC-D74A3884A6F4}"/>
          </ac:spMkLst>
        </pc:spChg>
      </pc:sldChg>
      <pc:sldChg chg="modSp add mod">
        <pc:chgData name="Tom Howard" userId="e2e94be0-c9d8-4471-810c-5540d7098937" providerId="ADAL" clId="{1C596753-DC59-5244-97B1-339AFF3B2002}" dt="2022-02-22T02:37:33.891" v="2781" actId="20577"/>
        <pc:sldMkLst>
          <pc:docMk/>
          <pc:sldMk cId="2620854694" sldId="259"/>
        </pc:sldMkLst>
        <pc:spChg chg="mod">
          <ac:chgData name="Tom Howard" userId="e2e94be0-c9d8-4471-810c-5540d7098937" providerId="ADAL" clId="{1C596753-DC59-5244-97B1-339AFF3B2002}" dt="2022-02-22T02:37:33.891" v="2781" actId="20577"/>
          <ac:spMkLst>
            <pc:docMk/>
            <pc:sldMk cId="2620854694" sldId="259"/>
            <ac:spMk id="2" creationId="{0A197568-5F20-7344-AAF7-E5CF0B696721}"/>
          </ac:spMkLst>
        </pc:spChg>
        <pc:spChg chg="mod">
          <ac:chgData name="Tom Howard" userId="e2e94be0-c9d8-4471-810c-5540d7098937" providerId="ADAL" clId="{1C596753-DC59-5244-97B1-339AFF3B2002}" dt="2022-02-22T02:08:21.210" v="2580" actId="20577"/>
          <ac:spMkLst>
            <pc:docMk/>
            <pc:sldMk cId="2620854694" sldId="259"/>
            <ac:spMk id="3" creationId="{162B7342-7491-7742-8726-02FE64A1A008}"/>
          </ac:spMkLst>
        </pc:spChg>
      </pc:sldChg>
      <pc:sldChg chg="new del">
        <pc:chgData name="Tom Howard" userId="e2e94be0-c9d8-4471-810c-5540d7098937" providerId="ADAL" clId="{1C596753-DC59-5244-97B1-339AFF3B2002}" dt="2022-02-22T01:50:05.777" v="580" actId="2696"/>
        <pc:sldMkLst>
          <pc:docMk/>
          <pc:sldMk cId="3101985308" sldId="260"/>
        </pc:sldMkLst>
      </pc:sldChg>
      <pc:sldChg chg="modSp add mod ord">
        <pc:chgData name="Tom Howard" userId="e2e94be0-c9d8-4471-810c-5540d7098937" providerId="ADAL" clId="{1C596753-DC59-5244-97B1-339AFF3B2002}" dt="2022-02-23T01:42:41.289" v="3990" actId="20577"/>
        <pc:sldMkLst>
          <pc:docMk/>
          <pc:sldMk cId="1322834558" sldId="261"/>
        </pc:sldMkLst>
        <pc:spChg chg="mod">
          <ac:chgData name="Tom Howard" userId="e2e94be0-c9d8-4471-810c-5540d7098937" providerId="ADAL" clId="{1C596753-DC59-5244-97B1-339AFF3B2002}" dt="2022-02-23T01:40:08.685" v="3940" actId="20577"/>
          <ac:spMkLst>
            <pc:docMk/>
            <pc:sldMk cId="1322834558" sldId="261"/>
            <ac:spMk id="2" creationId="{0A197568-5F20-7344-AAF7-E5CF0B696721}"/>
          </ac:spMkLst>
        </pc:spChg>
        <pc:spChg chg="mod">
          <ac:chgData name="Tom Howard" userId="e2e94be0-c9d8-4471-810c-5540d7098937" providerId="ADAL" clId="{1C596753-DC59-5244-97B1-339AFF3B2002}" dt="2022-02-23T01:42:41.289" v="3990" actId="20577"/>
          <ac:spMkLst>
            <pc:docMk/>
            <pc:sldMk cId="1322834558" sldId="261"/>
            <ac:spMk id="3" creationId="{162B7342-7491-7742-8726-02FE64A1A008}"/>
          </ac:spMkLst>
        </pc:spChg>
      </pc:sldChg>
      <pc:sldChg chg="new del">
        <pc:chgData name="Tom Howard" userId="e2e94be0-c9d8-4471-810c-5540d7098937" providerId="ADAL" clId="{1C596753-DC59-5244-97B1-339AFF3B2002}" dt="2022-02-23T01:53:07.198" v="4832" actId="2696"/>
        <pc:sldMkLst>
          <pc:docMk/>
          <pc:sldMk cId="337496687" sldId="262"/>
        </pc:sldMkLst>
      </pc:sldChg>
      <pc:sldChg chg="modSp new del mod">
        <pc:chgData name="Tom Howard" userId="e2e94be0-c9d8-4471-810c-5540d7098937" providerId="ADAL" clId="{1C596753-DC59-5244-97B1-339AFF3B2002}" dt="2022-02-23T01:40:03.717" v="3935" actId="2696"/>
        <pc:sldMkLst>
          <pc:docMk/>
          <pc:sldMk cId="3358468027" sldId="263"/>
        </pc:sldMkLst>
        <pc:spChg chg="mod">
          <ac:chgData name="Tom Howard" userId="e2e94be0-c9d8-4471-810c-5540d7098937" providerId="ADAL" clId="{1C596753-DC59-5244-97B1-339AFF3B2002}" dt="2022-02-23T01:40:00.145" v="3933" actId="20577"/>
          <ac:spMkLst>
            <pc:docMk/>
            <pc:sldMk cId="3358468027" sldId="263"/>
            <ac:spMk id="2" creationId="{6173FBDD-E103-B249-8BEE-736319971880}"/>
          </ac:spMkLst>
        </pc:spChg>
      </pc:sldChg>
      <pc:sldChg chg="modSp add mod">
        <pc:chgData name="Tom Howard" userId="e2e94be0-c9d8-4471-810c-5540d7098937" providerId="ADAL" clId="{1C596753-DC59-5244-97B1-339AFF3B2002}" dt="2022-02-23T06:34:35.175" v="12106" actId="113"/>
        <pc:sldMkLst>
          <pc:docMk/>
          <pc:sldMk cId="4213463830" sldId="264"/>
        </pc:sldMkLst>
        <pc:spChg chg="mod">
          <ac:chgData name="Tom Howard" userId="e2e94be0-c9d8-4471-810c-5540d7098937" providerId="ADAL" clId="{1C596753-DC59-5244-97B1-339AFF3B2002}" dt="2022-02-23T06:34:35.175" v="12106" actId="113"/>
          <ac:spMkLst>
            <pc:docMk/>
            <pc:sldMk cId="4213463830" sldId="264"/>
            <ac:spMk id="2" creationId="{0A197568-5F20-7344-AAF7-E5CF0B696721}"/>
          </ac:spMkLst>
        </pc:spChg>
        <pc:spChg chg="mod">
          <ac:chgData name="Tom Howard" userId="e2e94be0-c9d8-4471-810c-5540d7098937" providerId="ADAL" clId="{1C596753-DC59-5244-97B1-339AFF3B2002}" dt="2022-02-23T01:30:51.666" v="3296" actId="20577"/>
          <ac:spMkLst>
            <pc:docMk/>
            <pc:sldMk cId="4213463830" sldId="264"/>
            <ac:spMk id="3" creationId="{162B7342-7491-7742-8726-02FE64A1A008}"/>
          </ac:spMkLst>
        </pc:spChg>
      </pc:sldChg>
      <pc:sldChg chg="modSp new del mod">
        <pc:chgData name="Tom Howard" userId="e2e94be0-c9d8-4471-810c-5540d7098937" providerId="ADAL" clId="{1C596753-DC59-5244-97B1-339AFF3B2002}" dt="2022-02-23T01:53:02.167" v="4830" actId="2696"/>
        <pc:sldMkLst>
          <pc:docMk/>
          <pc:sldMk cId="2362898708" sldId="265"/>
        </pc:sldMkLst>
        <pc:spChg chg="mod">
          <ac:chgData name="Tom Howard" userId="e2e94be0-c9d8-4471-810c-5540d7098937" providerId="ADAL" clId="{1C596753-DC59-5244-97B1-339AFF3B2002}" dt="2022-02-22T02:49:20.855" v="3266" actId="20577"/>
          <ac:spMkLst>
            <pc:docMk/>
            <pc:sldMk cId="2362898708" sldId="265"/>
            <ac:spMk id="2" creationId="{E447A3FC-4C4D-DF44-9481-988F429BB02F}"/>
          </ac:spMkLst>
        </pc:spChg>
      </pc:sldChg>
      <pc:sldChg chg="addSp delSp modSp add mod">
        <pc:chgData name="Tom Howard" userId="e2e94be0-c9d8-4471-810c-5540d7098937" providerId="ADAL" clId="{1C596753-DC59-5244-97B1-339AFF3B2002}" dt="2022-02-23T01:53:49.982" v="4904" actId="20577"/>
        <pc:sldMkLst>
          <pc:docMk/>
          <pc:sldMk cId="3991631493" sldId="266"/>
        </pc:sldMkLst>
        <pc:spChg chg="add del mod">
          <ac:chgData name="Tom Howard" userId="e2e94be0-c9d8-4471-810c-5540d7098937" providerId="ADAL" clId="{1C596753-DC59-5244-97B1-339AFF3B2002}" dt="2022-02-23T01:53:49.982" v="4904" actId="20577"/>
          <ac:spMkLst>
            <pc:docMk/>
            <pc:sldMk cId="3991631493" sldId="266"/>
            <ac:spMk id="2" creationId="{0A197568-5F20-7344-AAF7-E5CF0B696721}"/>
          </ac:spMkLst>
        </pc:spChg>
        <pc:spChg chg="mod">
          <ac:chgData name="Tom Howard" userId="e2e94be0-c9d8-4471-810c-5540d7098937" providerId="ADAL" clId="{1C596753-DC59-5244-97B1-339AFF3B2002}" dt="2022-02-23T01:52:43.406" v="4829" actId="20577"/>
          <ac:spMkLst>
            <pc:docMk/>
            <pc:sldMk cId="3991631493" sldId="266"/>
            <ac:spMk id="3" creationId="{162B7342-7491-7742-8726-02FE64A1A008}"/>
          </ac:spMkLst>
        </pc:spChg>
        <pc:spChg chg="add del mod">
          <ac:chgData name="Tom Howard" userId="e2e94be0-c9d8-4471-810c-5540d7098937" providerId="ADAL" clId="{1C596753-DC59-5244-97B1-339AFF3B2002}" dt="2022-02-23T01:43:28.640" v="4011" actId="478"/>
          <ac:spMkLst>
            <pc:docMk/>
            <pc:sldMk cId="3991631493" sldId="266"/>
            <ac:spMk id="5" creationId="{A6856085-C3F8-594F-B3BD-1005D1A87EDA}"/>
          </ac:spMkLst>
        </pc:spChg>
      </pc:sldChg>
      <pc:sldChg chg="modSp add del mod">
        <pc:chgData name="Tom Howard" userId="e2e94be0-c9d8-4471-810c-5540d7098937" providerId="ADAL" clId="{1C596753-DC59-5244-97B1-339AFF3B2002}" dt="2022-02-23T06:30:09.138" v="12034" actId="2696"/>
        <pc:sldMkLst>
          <pc:docMk/>
          <pc:sldMk cId="618066753" sldId="267"/>
        </pc:sldMkLst>
        <pc:spChg chg="mod">
          <ac:chgData name="Tom Howard" userId="e2e94be0-c9d8-4471-810c-5540d7098937" providerId="ADAL" clId="{1C596753-DC59-5244-97B1-339AFF3B2002}" dt="2022-02-23T01:31:45.257" v="3392" actId="20577"/>
          <ac:spMkLst>
            <pc:docMk/>
            <pc:sldMk cId="618066753" sldId="267"/>
            <ac:spMk id="2" creationId="{0A197568-5F20-7344-AAF7-E5CF0B696721}"/>
          </ac:spMkLst>
        </pc:spChg>
        <pc:spChg chg="mod">
          <ac:chgData name="Tom Howard" userId="e2e94be0-c9d8-4471-810c-5540d7098937" providerId="ADAL" clId="{1C596753-DC59-5244-97B1-339AFF3B2002}" dt="2022-02-23T01:32:53.932" v="3726" actId="20577"/>
          <ac:spMkLst>
            <pc:docMk/>
            <pc:sldMk cId="618066753" sldId="267"/>
            <ac:spMk id="3" creationId="{162B7342-7491-7742-8726-02FE64A1A008}"/>
          </ac:spMkLst>
        </pc:spChg>
      </pc:sldChg>
      <pc:sldChg chg="del">
        <pc:chgData name="Tom Howard" userId="e2e94be0-c9d8-4471-810c-5540d7098937" providerId="ADAL" clId="{1C596753-DC59-5244-97B1-339AFF3B2002}" dt="2022-02-22T01:02:29.108" v="0" actId="2696"/>
        <pc:sldMkLst>
          <pc:docMk/>
          <pc:sldMk cId="0" sldId="268"/>
        </pc:sldMkLst>
      </pc:sldChg>
      <pc:sldChg chg="new del">
        <pc:chgData name="Tom Howard" userId="e2e94be0-c9d8-4471-810c-5540d7098937" providerId="ADAL" clId="{1C596753-DC59-5244-97B1-339AFF3B2002}" dt="2022-02-23T01:33:20.593" v="3729" actId="2696"/>
        <pc:sldMkLst>
          <pc:docMk/>
          <pc:sldMk cId="4086982337" sldId="268"/>
        </pc:sldMkLst>
      </pc:sldChg>
      <pc:sldChg chg="modSp add mod">
        <pc:chgData name="Tom Howard" userId="e2e94be0-c9d8-4471-810c-5540d7098937" providerId="ADAL" clId="{1C596753-DC59-5244-97B1-339AFF3B2002}" dt="2022-02-23T06:30:34.929" v="12042" actId="115"/>
        <pc:sldMkLst>
          <pc:docMk/>
          <pc:sldMk cId="3823959272" sldId="269"/>
        </pc:sldMkLst>
        <pc:spChg chg="mod">
          <ac:chgData name="Tom Howard" userId="e2e94be0-c9d8-4471-810c-5540d7098937" providerId="ADAL" clId="{1C596753-DC59-5244-97B1-339AFF3B2002}" dt="2022-02-23T06:30:34.929" v="12042" actId="115"/>
          <ac:spMkLst>
            <pc:docMk/>
            <pc:sldMk cId="3823959272" sldId="269"/>
            <ac:spMk id="3" creationId="{162B7342-7491-7742-8726-02FE64A1A008}"/>
          </ac:spMkLst>
        </pc:spChg>
      </pc:sldChg>
      <pc:sldChg chg="add">
        <pc:chgData name="Tom Howard" userId="e2e94be0-c9d8-4471-810c-5540d7098937" providerId="ADAL" clId="{1C596753-DC59-5244-97B1-339AFF3B2002}" dt="2022-02-23T01:40:02.656" v="3934"/>
        <pc:sldMkLst>
          <pc:docMk/>
          <pc:sldMk cId="1972775017" sldId="270"/>
        </pc:sldMkLst>
      </pc:sldChg>
      <pc:sldChg chg="modSp add mod">
        <pc:chgData name="Tom Howard" userId="e2e94be0-c9d8-4471-810c-5540d7098937" providerId="ADAL" clId="{1C596753-DC59-5244-97B1-339AFF3B2002}" dt="2022-02-23T01:51:19.301" v="4528" actId="113"/>
        <pc:sldMkLst>
          <pc:docMk/>
          <pc:sldMk cId="2048235578" sldId="271"/>
        </pc:sldMkLst>
        <pc:spChg chg="mod">
          <ac:chgData name="Tom Howard" userId="e2e94be0-c9d8-4471-810c-5540d7098937" providerId="ADAL" clId="{1C596753-DC59-5244-97B1-339AFF3B2002}" dt="2022-02-23T01:48:49.280" v="4015" actId="20577"/>
          <ac:spMkLst>
            <pc:docMk/>
            <pc:sldMk cId="2048235578" sldId="271"/>
            <ac:spMk id="2" creationId="{0A197568-5F20-7344-AAF7-E5CF0B696721}"/>
          </ac:spMkLst>
        </pc:spChg>
        <pc:spChg chg="mod">
          <ac:chgData name="Tom Howard" userId="e2e94be0-c9d8-4471-810c-5540d7098937" providerId="ADAL" clId="{1C596753-DC59-5244-97B1-339AFF3B2002}" dt="2022-02-23T01:51:19.301" v="4528" actId="113"/>
          <ac:spMkLst>
            <pc:docMk/>
            <pc:sldMk cId="2048235578" sldId="271"/>
            <ac:spMk id="3" creationId="{162B7342-7491-7742-8726-02FE64A1A008}"/>
          </ac:spMkLst>
        </pc:spChg>
      </pc:sldChg>
      <pc:sldChg chg="add">
        <pc:chgData name="Tom Howard" userId="e2e94be0-c9d8-4471-810c-5540d7098937" providerId="ADAL" clId="{1C596753-DC59-5244-97B1-339AFF3B2002}" dt="2022-02-23T01:53:03.401" v="4831"/>
        <pc:sldMkLst>
          <pc:docMk/>
          <pc:sldMk cId="3909112085" sldId="272"/>
        </pc:sldMkLst>
      </pc:sldChg>
      <pc:sldChg chg="modSp add mod ord">
        <pc:chgData name="Tom Howard" userId="e2e94be0-c9d8-4471-810c-5540d7098937" providerId="ADAL" clId="{1C596753-DC59-5244-97B1-339AFF3B2002}" dt="2022-02-23T06:18:06.441" v="12033" actId="122"/>
        <pc:sldMkLst>
          <pc:docMk/>
          <pc:sldMk cId="963465657" sldId="273"/>
        </pc:sldMkLst>
        <pc:spChg chg="mod">
          <ac:chgData name="Tom Howard" userId="e2e94be0-c9d8-4471-810c-5540d7098937" providerId="ADAL" clId="{1C596753-DC59-5244-97B1-339AFF3B2002}" dt="2022-02-23T01:57:01.551" v="5237" actId="20577"/>
          <ac:spMkLst>
            <pc:docMk/>
            <pc:sldMk cId="963465657" sldId="273"/>
            <ac:spMk id="2" creationId="{0A197568-5F20-7344-AAF7-E5CF0B696721}"/>
          </ac:spMkLst>
        </pc:spChg>
        <pc:spChg chg="mod">
          <ac:chgData name="Tom Howard" userId="e2e94be0-c9d8-4471-810c-5540d7098937" providerId="ADAL" clId="{1C596753-DC59-5244-97B1-339AFF3B2002}" dt="2022-02-23T06:18:06.441" v="12033" actId="122"/>
          <ac:spMkLst>
            <pc:docMk/>
            <pc:sldMk cId="963465657" sldId="273"/>
            <ac:spMk id="3" creationId="{162B7342-7491-7742-8726-02FE64A1A008}"/>
          </ac:spMkLst>
        </pc:spChg>
      </pc:sldChg>
      <pc:sldChg chg="new del">
        <pc:chgData name="Tom Howard" userId="e2e94be0-c9d8-4471-810c-5540d7098937" providerId="ADAL" clId="{1C596753-DC59-5244-97B1-339AFF3B2002}" dt="2022-02-23T02:21:32.688" v="5417" actId="2696"/>
        <pc:sldMkLst>
          <pc:docMk/>
          <pc:sldMk cId="347167248" sldId="274"/>
        </pc:sldMkLst>
      </pc:sldChg>
      <pc:sldChg chg="new del">
        <pc:chgData name="Tom Howard" userId="e2e94be0-c9d8-4471-810c-5540d7098937" providerId="ADAL" clId="{1C596753-DC59-5244-97B1-339AFF3B2002}" dt="2022-02-23T01:59:01.591" v="5414" actId="2696"/>
        <pc:sldMkLst>
          <pc:docMk/>
          <pc:sldMk cId="3358553483" sldId="274"/>
        </pc:sldMkLst>
      </pc:sldChg>
      <pc:sldChg chg="del">
        <pc:chgData name="Tom Howard" userId="e2e94be0-c9d8-4471-810c-5540d7098937" providerId="ADAL" clId="{1C596753-DC59-5244-97B1-339AFF3B2002}" dt="2022-02-22T01:02:29.108" v="0" actId="2696"/>
        <pc:sldMkLst>
          <pc:docMk/>
          <pc:sldMk cId="0" sldId="275"/>
        </pc:sldMkLst>
      </pc:sldChg>
      <pc:sldChg chg="modSp add mod">
        <pc:chgData name="Tom Howard" userId="e2e94be0-c9d8-4471-810c-5540d7098937" providerId="ADAL" clId="{1C596753-DC59-5244-97B1-339AFF3B2002}" dt="2022-02-23T06:10:30.075" v="11245" actId="14100"/>
        <pc:sldMkLst>
          <pc:docMk/>
          <pc:sldMk cId="1506504714" sldId="275"/>
        </pc:sldMkLst>
        <pc:spChg chg="mod">
          <ac:chgData name="Tom Howard" userId="e2e94be0-c9d8-4471-810c-5540d7098937" providerId="ADAL" clId="{1C596753-DC59-5244-97B1-339AFF3B2002}" dt="2022-02-23T02:21:41.475" v="5444" actId="20577"/>
          <ac:spMkLst>
            <pc:docMk/>
            <pc:sldMk cId="1506504714" sldId="275"/>
            <ac:spMk id="2" creationId="{0A197568-5F20-7344-AAF7-E5CF0B696721}"/>
          </ac:spMkLst>
        </pc:spChg>
        <pc:spChg chg="mod">
          <ac:chgData name="Tom Howard" userId="e2e94be0-c9d8-4471-810c-5540d7098937" providerId="ADAL" clId="{1C596753-DC59-5244-97B1-339AFF3B2002}" dt="2022-02-23T06:10:30.075" v="11245" actId="14100"/>
          <ac:spMkLst>
            <pc:docMk/>
            <pc:sldMk cId="1506504714" sldId="275"/>
            <ac:spMk id="3" creationId="{162B7342-7491-7742-8726-02FE64A1A008}"/>
          </ac:spMkLst>
        </pc:spChg>
      </pc:sldChg>
      <pc:sldChg chg="del">
        <pc:chgData name="Tom Howard" userId="e2e94be0-c9d8-4471-810c-5540d7098937" providerId="ADAL" clId="{1C596753-DC59-5244-97B1-339AFF3B2002}" dt="2022-02-22T01:02:29.108" v="0" actId="2696"/>
        <pc:sldMkLst>
          <pc:docMk/>
          <pc:sldMk cId="0" sldId="276"/>
        </pc:sldMkLst>
      </pc:sldChg>
      <pc:sldChg chg="addSp delSp modSp add mod">
        <pc:chgData name="Tom Howard" userId="e2e94be0-c9d8-4471-810c-5540d7098937" providerId="ADAL" clId="{1C596753-DC59-5244-97B1-339AFF3B2002}" dt="2022-02-23T02:46:56.582" v="6948" actId="20577"/>
        <pc:sldMkLst>
          <pc:docMk/>
          <pc:sldMk cId="3112308818" sldId="276"/>
        </pc:sldMkLst>
        <pc:spChg chg="mod">
          <ac:chgData name="Tom Howard" userId="e2e94be0-c9d8-4471-810c-5540d7098937" providerId="ADAL" clId="{1C596753-DC59-5244-97B1-339AFF3B2002}" dt="2022-02-23T02:42:44.742" v="6121" actId="14100"/>
          <ac:spMkLst>
            <pc:docMk/>
            <pc:sldMk cId="3112308818" sldId="276"/>
            <ac:spMk id="2" creationId="{0A197568-5F20-7344-AAF7-E5CF0B696721}"/>
          </ac:spMkLst>
        </pc:spChg>
        <pc:spChg chg="mod">
          <ac:chgData name="Tom Howard" userId="e2e94be0-c9d8-4471-810c-5540d7098937" providerId="ADAL" clId="{1C596753-DC59-5244-97B1-339AFF3B2002}" dt="2022-02-23T02:46:56.582" v="6948" actId="20577"/>
          <ac:spMkLst>
            <pc:docMk/>
            <pc:sldMk cId="3112308818" sldId="276"/>
            <ac:spMk id="3" creationId="{162B7342-7491-7742-8726-02FE64A1A008}"/>
          </ac:spMkLst>
        </pc:spChg>
        <pc:picChg chg="add del mod">
          <ac:chgData name="Tom Howard" userId="e2e94be0-c9d8-4471-810c-5540d7098937" providerId="ADAL" clId="{1C596753-DC59-5244-97B1-339AFF3B2002}" dt="2022-02-23T02:29:32.935" v="5680"/>
          <ac:picMkLst>
            <pc:docMk/>
            <pc:sldMk cId="3112308818" sldId="276"/>
            <ac:picMk id="1026" creationId="{1833F208-67E8-9A4E-A619-24982689488F}"/>
          </ac:picMkLst>
        </pc:picChg>
        <pc:picChg chg="add mod">
          <ac:chgData name="Tom Howard" userId="e2e94be0-c9d8-4471-810c-5540d7098937" providerId="ADAL" clId="{1C596753-DC59-5244-97B1-339AFF3B2002}" dt="2022-02-23T02:42:58.076" v="6126" actId="1076"/>
          <ac:picMkLst>
            <pc:docMk/>
            <pc:sldMk cId="3112308818" sldId="276"/>
            <ac:picMk id="1028" creationId="{85A132E5-4121-0447-9047-6E9F940EC011}"/>
          </ac:picMkLst>
        </pc:picChg>
        <pc:picChg chg="add mod">
          <ac:chgData name="Tom Howard" userId="e2e94be0-c9d8-4471-810c-5540d7098937" providerId="ADAL" clId="{1C596753-DC59-5244-97B1-339AFF3B2002}" dt="2022-02-23T02:42:55.040" v="6124" actId="1076"/>
          <ac:picMkLst>
            <pc:docMk/>
            <pc:sldMk cId="3112308818" sldId="276"/>
            <ac:picMk id="1030" creationId="{2794E4A6-5F88-6442-BBFB-25070772F070}"/>
          </ac:picMkLst>
        </pc:picChg>
        <pc:picChg chg="add mod">
          <ac:chgData name="Tom Howard" userId="e2e94be0-c9d8-4471-810c-5540d7098937" providerId="ADAL" clId="{1C596753-DC59-5244-97B1-339AFF3B2002}" dt="2022-02-23T02:42:53.348" v="6123" actId="1076"/>
          <ac:picMkLst>
            <pc:docMk/>
            <pc:sldMk cId="3112308818" sldId="276"/>
            <ac:picMk id="1032" creationId="{24782DDE-1272-9D45-A952-D4E4FCA7ED0E}"/>
          </ac:picMkLst>
        </pc:picChg>
        <pc:picChg chg="add mod">
          <ac:chgData name="Tom Howard" userId="e2e94be0-c9d8-4471-810c-5540d7098937" providerId="ADAL" clId="{1C596753-DC59-5244-97B1-339AFF3B2002}" dt="2022-02-23T02:42:56.931" v="6125" actId="1076"/>
          <ac:picMkLst>
            <pc:docMk/>
            <pc:sldMk cId="3112308818" sldId="276"/>
            <ac:picMk id="1034" creationId="{7F015779-C5A6-A447-B84F-54F529B45424}"/>
          </ac:picMkLst>
        </pc:picChg>
      </pc:sldChg>
      <pc:sldChg chg="del">
        <pc:chgData name="Tom Howard" userId="e2e94be0-c9d8-4471-810c-5540d7098937" providerId="ADAL" clId="{1C596753-DC59-5244-97B1-339AFF3B2002}" dt="2022-02-22T01:02:29.108" v="0" actId="2696"/>
        <pc:sldMkLst>
          <pc:docMk/>
          <pc:sldMk cId="0" sldId="277"/>
        </pc:sldMkLst>
      </pc:sldChg>
      <pc:sldChg chg="modSp add del mod">
        <pc:chgData name="Tom Howard" userId="e2e94be0-c9d8-4471-810c-5540d7098937" providerId="ADAL" clId="{1C596753-DC59-5244-97B1-339AFF3B2002}" dt="2022-02-23T06:17:13.259" v="11820" actId="2696"/>
        <pc:sldMkLst>
          <pc:docMk/>
          <pc:sldMk cId="514835324" sldId="277"/>
        </pc:sldMkLst>
        <pc:spChg chg="mod">
          <ac:chgData name="Tom Howard" userId="e2e94be0-c9d8-4471-810c-5540d7098937" providerId="ADAL" clId="{1C596753-DC59-5244-97B1-339AFF3B2002}" dt="2022-02-23T02:48:19.716" v="6997" actId="20577"/>
          <ac:spMkLst>
            <pc:docMk/>
            <pc:sldMk cId="514835324" sldId="277"/>
            <ac:spMk id="2" creationId="{0A197568-5F20-7344-AAF7-E5CF0B696721}"/>
          </ac:spMkLst>
        </pc:spChg>
        <pc:spChg chg="mod">
          <ac:chgData name="Tom Howard" userId="e2e94be0-c9d8-4471-810c-5540d7098937" providerId="ADAL" clId="{1C596753-DC59-5244-97B1-339AFF3B2002}" dt="2022-02-23T02:49:36.871" v="7222" actId="20577"/>
          <ac:spMkLst>
            <pc:docMk/>
            <pc:sldMk cId="514835324" sldId="277"/>
            <ac:spMk id="3" creationId="{162B7342-7491-7742-8726-02FE64A1A008}"/>
          </ac:spMkLst>
        </pc:spChg>
      </pc:sldChg>
      <pc:sldChg chg="new del">
        <pc:chgData name="Tom Howard" userId="e2e94be0-c9d8-4471-810c-5540d7098937" providerId="ADAL" clId="{1C596753-DC59-5244-97B1-339AFF3B2002}" dt="2022-02-23T02:48:01.285" v="6950" actId="2696"/>
        <pc:sldMkLst>
          <pc:docMk/>
          <pc:sldMk cId="3025029416" sldId="277"/>
        </pc:sldMkLst>
      </pc:sldChg>
      <pc:sldChg chg="del">
        <pc:chgData name="Tom Howard" userId="e2e94be0-c9d8-4471-810c-5540d7098937" providerId="ADAL" clId="{1C596753-DC59-5244-97B1-339AFF3B2002}" dt="2022-02-22T01:02:29.108" v="0" actId="2696"/>
        <pc:sldMkLst>
          <pc:docMk/>
          <pc:sldMk cId="0" sldId="278"/>
        </pc:sldMkLst>
      </pc:sldChg>
      <pc:sldChg chg="addSp delSp modSp add mod ord">
        <pc:chgData name="Tom Howard" userId="e2e94be0-c9d8-4471-810c-5540d7098937" providerId="ADAL" clId="{1C596753-DC59-5244-97B1-339AFF3B2002}" dt="2022-02-23T05:44:23.894" v="11011" actId="20577"/>
        <pc:sldMkLst>
          <pc:docMk/>
          <pc:sldMk cId="291425663" sldId="278"/>
        </pc:sldMkLst>
        <pc:spChg chg="mod">
          <ac:chgData name="Tom Howard" userId="e2e94be0-c9d8-4471-810c-5540d7098937" providerId="ADAL" clId="{1C596753-DC59-5244-97B1-339AFF3B2002}" dt="2022-02-23T02:49:53.965" v="7248" actId="20577"/>
          <ac:spMkLst>
            <pc:docMk/>
            <pc:sldMk cId="291425663" sldId="278"/>
            <ac:spMk id="2" creationId="{0A197568-5F20-7344-AAF7-E5CF0B696721}"/>
          </ac:spMkLst>
        </pc:spChg>
        <pc:spChg chg="mod">
          <ac:chgData name="Tom Howard" userId="e2e94be0-c9d8-4471-810c-5540d7098937" providerId="ADAL" clId="{1C596753-DC59-5244-97B1-339AFF3B2002}" dt="2022-02-23T05:44:23.894" v="11011" actId="20577"/>
          <ac:spMkLst>
            <pc:docMk/>
            <pc:sldMk cId="291425663" sldId="278"/>
            <ac:spMk id="3" creationId="{162B7342-7491-7742-8726-02FE64A1A008}"/>
          </ac:spMkLst>
        </pc:spChg>
        <pc:spChg chg="add del mod">
          <ac:chgData name="Tom Howard" userId="e2e94be0-c9d8-4471-810c-5540d7098937" providerId="ADAL" clId="{1C596753-DC59-5244-97B1-339AFF3B2002}" dt="2022-02-23T04:39:37.980" v="10306"/>
          <ac:spMkLst>
            <pc:docMk/>
            <pc:sldMk cId="291425663" sldId="278"/>
            <ac:spMk id="4" creationId="{7562EF11-65AA-BA4C-AF91-1D200E49DE21}"/>
          </ac:spMkLst>
        </pc:spChg>
        <pc:picChg chg="add del mod">
          <ac:chgData name="Tom Howard" userId="e2e94be0-c9d8-4471-810c-5540d7098937" providerId="ADAL" clId="{1C596753-DC59-5244-97B1-339AFF3B2002}" dt="2022-02-23T04:13:13.934" v="9250" actId="21"/>
          <ac:picMkLst>
            <pc:docMk/>
            <pc:sldMk cId="291425663" sldId="278"/>
            <ac:picMk id="3074" creationId="{BE08064E-D866-4740-861D-645314CF266C}"/>
          </ac:picMkLst>
        </pc:picChg>
      </pc:sldChg>
      <pc:sldChg chg="addSp delSp modSp add mod ord">
        <pc:chgData name="Tom Howard" userId="e2e94be0-c9d8-4471-810c-5540d7098937" providerId="ADAL" clId="{1C596753-DC59-5244-97B1-339AFF3B2002}" dt="2022-02-23T04:39:23.924" v="10303" actId="478"/>
        <pc:sldMkLst>
          <pc:docMk/>
          <pc:sldMk cId="1789907720" sldId="279"/>
        </pc:sldMkLst>
        <pc:spChg chg="mod">
          <ac:chgData name="Tom Howard" userId="e2e94be0-c9d8-4471-810c-5540d7098937" providerId="ADAL" clId="{1C596753-DC59-5244-97B1-339AFF3B2002}" dt="2022-02-23T04:34:04.280" v="9811" actId="20577"/>
          <ac:spMkLst>
            <pc:docMk/>
            <pc:sldMk cId="1789907720" sldId="279"/>
            <ac:spMk id="2" creationId="{0A197568-5F20-7344-AAF7-E5CF0B696721}"/>
          </ac:spMkLst>
        </pc:spChg>
        <pc:spChg chg="mod">
          <ac:chgData name="Tom Howard" userId="e2e94be0-c9d8-4471-810c-5540d7098937" providerId="ADAL" clId="{1C596753-DC59-5244-97B1-339AFF3B2002}" dt="2022-02-23T02:53:23.824" v="7804" actId="20577"/>
          <ac:spMkLst>
            <pc:docMk/>
            <pc:sldMk cId="1789907720" sldId="279"/>
            <ac:spMk id="3" creationId="{162B7342-7491-7742-8726-02FE64A1A008}"/>
          </ac:spMkLst>
        </pc:spChg>
        <pc:picChg chg="add del mod">
          <ac:chgData name="Tom Howard" userId="e2e94be0-c9d8-4471-810c-5540d7098937" providerId="ADAL" clId="{1C596753-DC59-5244-97B1-339AFF3B2002}" dt="2022-02-23T04:13:11.289" v="9247"/>
          <ac:picMkLst>
            <pc:docMk/>
            <pc:sldMk cId="1789907720" sldId="279"/>
            <ac:picMk id="4" creationId="{C013FB21-6061-A645-9748-1791CDC9F94B}"/>
          </ac:picMkLst>
        </pc:picChg>
        <pc:picChg chg="add del mod">
          <ac:chgData name="Tom Howard" userId="e2e94be0-c9d8-4471-810c-5540d7098937" providerId="ADAL" clId="{1C596753-DC59-5244-97B1-339AFF3B2002}" dt="2022-02-23T04:39:23.924" v="10303" actId="478"/>
          <ac:picMkLst>
            <pc:docMk/>
            <pc:sldMk cId="1789907720" sldId="279"/>
            <ac:picMk id="5" creationId="{7CE4785A-2B7D-B246-8BA2-7166E5B85D21}"/>
          </ac:picMkLst>
        </pc:picChg>
        <pc:picChg chg="add del mod">
          <ac:chgData name="Tom Howard" userId="e2e94be0-c9d8-4471-810c-5540d7098937" providerId="ADAL" clId="{1C596753-DC59-5244-97B1-339AFF3B2002}" dt="2022-02-23T04:39:23.096" v="10302" actId="478"/>
          <ac:picMkLst>
            <pc:docMk/>
            <pc:sldMk cId="1789907720" sldId="279"/>
            <ac:picMk id="4098" creationId="{22F5C4C3-6DC7-A54F-9D3B-DD4DE070B3D8}"/>
          </ac:picMkLst>
        </pc:picChg>
      </pc:sldChg>
      <pc:sldChg chg="del">
        <pc:chgData name="Tom Howard" userId="e2e94be0-c9d8-4471-810c-5540d7098937" providerId="ADAL" clId="{1C596753-DC59-5244-97B1-339AFF3B2002}" dt="2022-02-22T01:02:29.108" v="0" actId="2696"/>
        <pc:sldMkLst>
          <pc:docMk/>
          <pc:sldMk cId="0" sldId="280"/>
        </pc:sldMkLst>
      </pc:sldChg>
      <pc:sldChg chg="addSp modSp add mod ord">
        <pc:chgData name="Tom Howard" userId="e2e94be0-c9d8-4471-810c-5540d7098937" providerId="ADAL" clId="{1C596753-DC59-5244-97B1-339AFF3B2002}" dt="2022-02-23T04:11:36.452" v="9236" actId="1076"/>
        <pc:sldMkLst>
          <pc:docMk/>
          <pc:sldMk cId="1373399374" sldId="280"/>
        </pc:sldMkLst>
        <pc:spChg chg="mod">
          <ac:chgData name="Tom Howard" userId="e2e94be0-c9d8-4471-810c-5540d7098937" providerId="ADAL" clId="{1C596753-DC59-5244-97B1-339AFF3B2002}" dt="2022-02-23T04:11:36.452" v="9236" actId="1076"/>
          <ac:spMkLst>
            <pc:docMk/>
            <pc:sldMk cId="1373399374" sldId="280"/>
            <ac:spMk id="2" creationId="{0A197568-5F20-7344-AAF7-E5CF0B696721}"/>
          </ac:spMkLst>
        </pc:spChg>
        <pc:spChg chg="mod">
          <ac:chgData name="Tom Howard" userId="e2e94be0-c9d8-4471-810c-5540d7098937" providerId="ADAL" clId="{1C596753-DC59-5244-97B1-339AFF3B2002}" dt="2022-02-23T04:11:33.699" v="9235" actId="1076"/>
          <ac:spMkLst>
            <pc:docMk/>
            <pc:sldMk cId="1373399374" sldId="280"/>
            <ac:spMk id="3" creationId="{162B7342-7491-7742-8726-02FE64A1A008}"/>
          </ac:spMkLst>
        </pc:spChg>
        <pc:picChg chg="add mod">
          <ac:chgData name="Tom Howard" userId="e2e94be0-c9d8-4471-810c-5540d7098937" providerId="ADAL" clId="{1C596753-DC59-5244-97B1-339AFF3B2002}" dt="2022-02-23T04:11:03.755" v="9223" actId="1076"/>
          <ac:picMkLst>
            <pc:docMk/>
            <pc:sldMk cId="1373399374" sldId="280"/>
            <ac:picMk id="2050" creationId="{76FAE5B1-1EDF-0748-BF8B-E6799EF21A9E}"/>
          </ac:picMkLst>
        </pc:picChg>
        <pc:picChg chg="add mod">
          <ac:chgData name="Tom Howard" userId="e2e94be0-c9d8-4471-810c-5540d7098937" providerId="ADAL" clId="{1C596753-DC59-5244-97B1-339AFF3B2002}" dt="2022-02-23T04:11:05.219" v="9224" actId="1076"/>
          <ac:picMkLst>
            <pc:docMk/>
            <pc:sldMk cId="1373399374" sldId="280"/>
            <ac:picMk id="2052" creationId="{D9050EB7-CAF1-F84C-95DB-BF1B252FC996}"/>
          </ac:picMkLst>
        </pc:picChg>
        <pc:picChg chg="add mod">
          <ac:chgData name="Tom Howard" userId="e2e94be0-c9d8-4471-810c-5540d7098937" providerId="ADAL" clId="{1C596753-DC59-5244-97B1-339AFF3B2002}" dt="2022-02-23T04:11:12.509" v="9230" actId="14100"/>
          <ac:picMkLst>
            <pc:docMk/>
            <pc:sldMk cId="1373399374" sldId="280"/>
            <ac:picMk id="2054" creationId="{3DBDC07B-C05B-4F40-B1E2-FC80CEAB84E4}"/>
          </ac:picMkLst>
        </pc:picChg>
        <pc:picChg chg="add mod">
          <ac:chgData name="Tom Howard" userId="e2e94be0-c9d8-4471-810c-5540d7098937" providerId="ADAL" clId="{1C596753-DC59-5244-97B1-339AFF3B2002}" dt="2022-02-23T04:11:06.648" v="9225" actId="1076"/>
          <ac:picMkLst>
            <pc:docMk/>
            <pc:sldMk cId="1373399374" sldId="280"/>
            <ac:picMk id="2056" creationId="{A5FC1494-D47A-6C4A-BB23-13CB662FFFDC}"/>
          </ac:picMkLst>
        </pc:picChg>
        <pc:picChg chg="add mod">
          <ac:chgData name="Tom Howard" userId="e2e94be0-c9d8-4471-810c-5540d7098937" providerId="ADAL" clId="{1C596753-DC59-5244-97B1-339AFF3B2002}" dt="2022-02-23T04:11:30.258" v="9234" actId="1076"/>
          <ac:picMkLst>
            <pc:docMk/>
            <pc:sldMk cId="1373399374" sldId="280"/>
            <ac:picMk id="2058" creationId="{A7B147DD-B225-724C-AD7D-E46D48C21F57}"/>
          </ac:picMkLst>
        </pc:picChg>
        <pc:picChg chg="add mod">
          <ac:chgData name="Tom Howard" userId="e2e94be0-c9d8-4471-810c-5540d7098937" providerId="ADAL" clId="{1C596753-DC59-5244-97B1-339AFF3B2002}" dt="2022-02-23T04:11:15.027" v="9231" actId="1076"/>
          <ac:picMkLst>
            <pc:docMk/>
            <pc:sldMk cId="1373399374" sldId="280"/>
            <ac:picMk id="2060" creationId="{817DFE2D-FCCA-6B49-8370-69757A91A473}"/>
          </ac:picMkLst>
        </pc:picChg>
      </pc:sldChg>
      <pc:sldChg chg="del">
        <pc:chgData name="Tom Howard" userId="e2e94be0-c9d8-4471-810c-5540d7098937" providerId="ADAL" clId="{1C596753-DC59-5244-97B1-339AFF3B2002}" dt="2022-02-22T01:02:29.108" v="0" actId="2696"/>
        <pc:sldMkLst>
          <pc:docMk/>
          <pc:sldMk cId="0" sldId="281"/>
        </pc:sldMkLst>
      </pc:sldChg>
      <pc:sldChg chg="modSp add mod">
        <pc:chgData name="Tom Howard" userId="e2e94be0-c9d8-4471-810c-5540d7098937" providerId="ADAL" clId="{1C596753-DC59-5244-97B1-339AFF3B2002}" dt="2022-02-23T04:00:49.017" v="9069" actId="20577"/>
        <pc:sldMkLst>
          <pc:docMk/>
          <pc:sldMk cId="1798152099" sldId="281"/>
        </pc:sldMkLst>
        <pc:spChg chg="mod">
          <ac:chgData name="Tom Howard" userId="e2e94be0-c9d8-4471-810c-5540d7098937" providerId="ADAL" clId="{1C596753-DC59-5244-97B1-339AFF3B2002}" dt="2022-02-23T03:03:54.824" v="8361" actId="1076"/>
          <ac:spMkLst>
            <pc:docMk/>
            <pc:sldMk cId="1798152099" sldId="281"/>
            <ac:spMk id="2" creationId="{0A197568-5F20-7344-AAF7-E5CF0B696721}"/>
          </ac:spMkLst>
        </pc:spChg>
        <pc:spChg chg="mod">
          <ac:chgData name="Tom Howard" userId="e2e94be0-c9d8-4471-810c-5540d7098937" providerId="ADAL" clId="{1C596753-DC59-5244-97B1-339AFF3B2002}" dt="2022-02-23T04:00:49.017" v="9069" actId="20577"/>
          <ac:spMkLst>
            <pc:docMk/>
            <pc:sldMk cId="1798152099" sldId="281"/>
            <ac:spMk id="3" creationId="{162B7342-7491-7742-8726-02FE64A1A008}"/>
          </ac:spMkLst>
        </pc:spChg>
      </pc:sldChg>
      <pc:sldChg chg="modSp add mod">
        <pc:chgData name="Tom Howard" userId="e2e94be0-c9d8-4471-810c-5540d7098937" providerId="ADAL" clId="{1C596753-DC59-5244-97B1-339AFF3B2002}" dt="2022-02-23T04:39:17.013" v="10301" actId="1076"/>
        <pc:sldMkLst>
          <pc:docMk/>
          <pc:sldMk cId="135272306" sldId="282"/>
        </pc:sldMkLst>
        <pc:spChg chg="mod">
          <ac:chgData name="Tom Howard" userId="e2e94be0-c9d8-4471-810c-5540d7098937" providerId="ADAL" clId="{1C596753-DC59-5244-97B1-339AFF3B2002}" dt="2022-02-23T04:34:00.721" v="9809" actId="20577"/>
          <ac:spMkLst>
            <pc:docMk/>
            <pc:sldMk cId="135272306" sldId="282"/>
            <ac:spMk id="2" creationId="{0A197568-5F20-7344-AAF7-E5CF0B696721}"/>
          </ac:spMkLst>
        </pc:spChg>
        <pc:spChg chg="mod">
          <ac:chgData name="Tom Howard" userId="e2e94be0-c9d8-4471-810c-5540d7098937" providerId="ADAL" clId="{1C596753-DC59-5244-97B1-339AFF3B2002}" dt="2022-02-23T04:39:06.427" v="10294" actId="20577"/>
          <ac:spMkLst>
            <pc:docMk/>
            <pc:sldMk cId="135272306" sldId="282"/>
            <ac:spMk id="3" creationId="{162B7342-7491-7742-8726-02FE64A1A008}"/>
          </ac:spMkLst>
        </pc:spChg>
        <pc:picChg chg="mod">
          <ac:chgData name="Tom Howard" userId="e2e94be0-c9d8-4471-810c-5540d7098937" providerId="ADAL" clId="{1C596753-DC59-5244-97B1-339AFF3B2002}" dt="2022-02-23T04:39:17.013" v="10301" actId="1076"/>
          <ac:picMkLst>
            <pc:docMk/>
            <pc:sldMk cId="135272306" sldId="282"/>
            <ac:picMk id="5" creationId="{7CE4785A-2B7D-B246-8BA2-7166E5B85D21}"/>
          </ac:picMkLst>
        </pc:picChg>
        <pc:picChg chg="mod">
          <ac:chgData name="Tom Howard" userId="e2e94be0-c9d8-4471-810c-5540d7098937" providerId="ADAL" clId="{1C596753-DC59-5244-97B1-339AFF3B2002}" dt="2022-02-23T04:39:15.991" v="10300" actId="1076"/>
          <ac:picMkLst>
            <pc:docMk/>
            <pc:sldMk cId="135272306" sldId="282"/>
            <ac:picMk id="4098" creationId="{22F5C4C3-6DC7-A54F-9D3B-DD4DE070B3D8}"/>
          </ac:picMkLst>
        </pc:picChg>
      </pc:sldChg>
      <pc:sldChg chg="new del">
        <pc:chgData name="Tom Howard" userId="e2e94be0-c9d8-4471-810c-5540d7098937" providerId="ADAL" clId="{1C596753-DC59-5244-97B1-339AFF3B2002}" dt="2022-02-23T04:14:43.877" v="9266" actId="2696"/>
        <pc:sldMkLst>
          <pc:docMk/>
          <pc:sldMk cId="1410827816" sldId="282"/>
        </pc:sldMkLst>
      </pc:sldChg>
      <pc:sldChg chg="new del">
        <pc:chgData name="Tom Howard" userId="e2e94be0-c9d8-4471-810c-5540d7098937" providerId="ADAL" clId="{1C596753-DC59-5244-97B1-339AFF3B2002}" dt="2022-02-23T05:39:53.930" v="10309" actId="2696"/>
        <pc:sldMkLst>
          <pc:docMk/>
          <pc:sldMk cId="1786035369" sldId="283"/>
        </pc:sldMkLst>
      </pc:sldChg>
      <pc:sldChg chg="addSp delSp modSp add mod">
        <pc:chgData name="Tom Howard" userId="e2e94be0-c9d8-4471-810c-5540d7098937" providerId="ADAL" clId="{1C596753-DC59-5244-97B1-339AFF3B2002}" dt="2022-02-23T06:02:43.154" v="11184" actId="20577"/>
        <pc:sldMkLst>
          <pc:docMk/>
          <pc:sldMk cId="2819576035" sldId="284"/>
        </pc:sldMkLst>
        <pc:spChg chg="mod">
          <ac:chgData name="Tom Howard" userId="e2e94be0-c9d8-4471-810c-5540d7098937" providerId="ADAL" clId="{1C596753-DC59-5244-97B1-339AFF3B2002}" dt="2022-02-23T06:02:09.466" v="11099" actId="1076"/>
          <ac:spMkLst>
            <pc:docMk/>
            <pc:sldMk cId="2819576035" sldId="284"/>
            <ac:spMk id="2" creationId="{0A197568-5F20-7344-AAF7-E5CF0B696721}"/>
          </ac:spMkLst>
        </pc:spChg>
        <pc:spChg chg="mod">
          <ac:chgData name="Tom Howard" userId="e2e94be0-c9d8-4471-810c-5540d7098937" providerId="ADAL" clId="{1C596753-DC59-5244-97B1-339AFF3B2002}" dt="2022-02-23T06:02:43.154" v="11184" actId="20577"/>
          <ac:spMkLst>
            <pc:docMk/>
            <pc:sldMk cId="2819576035" sldId="284"/>
            <ac:spMk id="3" creationId="{162B7342-7491-7742-8726-02FE64A1A008}"/>
          </ac:spMkLst>
        </pc:spChg>
        <pc:spChg chg="add del mod">
          <ac:chgData name="Tom Howard" userId="e2e94be0-c9d8-4471-810c-5540d7098937" providerId="ADAL" clId="{1C596753-DC59-5244-97B1-339AFF3B2002}" dt="2022-02-23T05:40:45.043" v="10318" actId="478"/>
          <ac:spMkLst>
            <pc:docMk/>
            <pc:sldMk cId="2819576035" sldId="284"/>
            <ac:spMk id="4" creationId="{2DE9E924-4C3A-5249-825B-7EAF1D13BFF9}"/>
          </ac:spMkLst>
        </pc:spChg>
        <pc:spChg chg="add mod">
          <ac:chgData name="Tom Howard" userId="e2e94be0-c9d8-4471-810c-5540d7098937" providerId="ADAL" clId="{1C596753-DC59-5244-97B1-339AFF3B2002}" dt="2022-02-23T06:01:56.923" v="11096" actId="20577"/>
          <ac:spMkLst>
            <pc:docMk/>
            <pc:sldMk cId="2819576035" sldId="284"/>
            <ac:spMk id="5" creationId="{1D9356B4-B425-974E-8BA0-59F9E006FDAE}"/>
          </ac:spMkLst>
        </pc:spChg>
        <pc:spChg chg="add mod">
          <ac:chgData name="Tom Howard" userId="e2e94be0-c9d8-4471-810c-5540d7098937" providerId="ADAL" clId="{1C596753-DC59-5244-97B1-339AFF3B2002}" dt="2022-02-23T06:02:21.436" v="11105" actId="1076"/>
          <ac:spMkLst>
            <pc:docMk/>
            <pc:sldMk cId="2819576035" sldId="284"/>
            <ac:spMk id="6" creationId="{6E6B0394-988C-CB4C-B99F-C6D84CD59168}"/>
          </ac:spMkLst>
        </pc:spChg>
        <pc:spChg chg="add mod">
          <ac:chgData name="Tom Howard" userId="e2e94be0-c9d8-4471-810c-5540d7098937" providerId="ADAL" clId="{1C596753-DC59-5244-97B1-339AFF3B2002}" dt="2022-02-23T06:02:23.464" v="11106" actId="1076"/>
          <ac:spMkLst>
            <pc:docMk/>
            <pc:sldMk cId="2819576035" sldId="284"/>
            <ac:spMk id="7" creationId="{1D2A5883-3B7D-9B4E-A58A-9D925AB10BC9}"/>
          </ac:spMkLst>
        </pc:spChg>
      </pc:sldChg>
      <pc:sldChg chg="del">
        <pc:chgData name="Tom Howard" userId="e2e94be0-c9d8-4471-810c-5540d7098937" providerId="ADAL" clId="{1C596753-DC59-5244-97B1-339AFF3B2002}" dt="2022-02-22T01:02:29.108" v="0" actId="2696"/>
        <pc:sldMkLst>
          <pc:docMk/>
          <pc:sldMk cId="0" sldId="285"/>
        </pc:sldMkLst>
      </pc:sldChg>
      <pc:sldChg chg="modSp add mod ord">
        <pc:chgData name="Tom Howard" userId="e2e94be0-c9d8-4471-810c-5540d7098937" providerId="ADAL" clId="{1C596753-DC59-5244-97B1-339AFF3B2002}" dt="2022-02-23T06:17:11.493" v="11819" actId="20578"/>
        <pc:sldMkLst>
          <pc:docMk/>
          <pc:sldMk cId="2636149875" sldId="285"/>
        </pc:sldMkLst>
        <pc:spChg chg="mod">
          <ac:chgData name="Tom Howard" userId="e2e94be0-c9d8-4471-810c-5540d7098937" providerId="ADAL" clId="{1C596753-DC59-5244-97B1-339AFF3B2002}" dt="2022-02-23T06:03:17.540" v="11242" actId="20577"/>
          <ac:spMkLst>
            <pc:docMk/>
            <pc:sldMk cId="2636149875" sldId="285"/>
            <ac:spMk id="3" creationId="{162B7342-7491-7742-8726-02FE64A1A008}"/>
          </ac:spMkLst>
        </pc:spChg>
      </pc:sldChg>
      <pc:sldChg chg="del">
        <pc:chgData name="Tom Howard" userId="e2e94be0-c9d8-4471-810c-5540d7098937" providerId="ADAL" clId="{1C596753-DC59-5244-97B1-339AFF3B2002}" dt="2022-02-22T01:02:29.108" v="0" actId="2696"/>
        <pc:sldMkLst>
          <pc:docMk/>
          <pc:sldMk cId="0" sldId="286"/>
        </pc:sldMkLst>
      </pc:sldChg>
      <pc:sldChg chg="new del">
        <pc:chgData name="Tom Howard" userId="e2e94be0-c9d8-4471-810c-5540d7098937" providerId="ADAL" clId="{1C596753-DC59-5244-97B1-339AFF3B2002}" dt="2022-02-23T06:14:23.777" v="11248" actId="2696"/>
        <pc:sldMkLst>
          <pc:docMk/>
          <pc:sldMk cId="273925231" sldId="286"/>
        </pc:sldMkLst>
      </pc:sldChg>
      <pc:sldChg chg="del">
        <pc:chgData name="Tom Howard" userId="e2e94be0-c9d8-4471-810c-5540d7098937" providerId="ADAL" clId="{1C596753-DC59-5244-97B1-339AFF3B2002}" dt="2022-02-22T01:02:29.108" v="0" actId="2696"/>
        <pc:sldMkLst>
          <pc:docMk/>
          <pc:sldMk cId="0" sldId="287"/>
        </pc:sldMkLst>
      </pc:sldChg>
      <pc:sldChg chg="addSp modSp add mod">
        <pc:chgData name="Tom Howard" userId="e2e94be0-c9d8-4471-810c-5540d7098937" providerId="ADAL" clId="{1C596753-DC59-5244-97B1-339AFF3B2002}" dt="2022-02-23T06:17:01.989" v="11818" actId="20577"/>
        <pc:sldMkLst>
          <pc:docMk/>
          <pc:sldMk cId="2066731897" sldId="287"/>
        </pc:sldMkLst>
        <pc:spChg chg="mod">
          <ac:chgData name="Tom Howard" userId="e2e94be0-c9d8-4471-810c-5540d7098937" providerId="ADAL" clId="{1C596753-DC59-5244-97B1-339AFF3B2002}" dt="2022-02-23T06:15:43.242" v="11537" actId="1076"/>
          <ac:spMkLst>
            <pc:docMk/>
            <pc:sldMk cId="2066731897" sldId="287"/>
            <ac:spMk id="3" creationId="{162B7342-7491-7742-8726-02FE64A1A008}"/>
          </ac:spMkLst>
        </pc:spChg>
        <pc:spChg chg="add mod">
          <ac:chgData name="Tom Howard" userId="e2e94be0-c9d8-4471-810c-5540d7098937" providerId="ADAL" clId="{1C596753-DC59-5244-97B1-339AFF3B2002}" dt="2022-02-23T06:17:01.989" v="11818" actId="20577"/>
          <ac:spMkLst>
            <pc:docMk/>
            <pc:sldMk cId="2066731897" sldId="287"/>
            <ac:spMk id="4" creationId="{AA9F6764-B1A3-C94E-8AD2-1692C9A96EEA}"/>
          </ac:spMkLst>
        </pc:spChg>
      </pc:sldChg>
      <pc:sldChg chg="del">
        <pc:chgData name="Tom Howard" userId="e2e94be0-c9d8-4471-810c-5540d7098937" providerId="ADAL" clId="{1C596753-DC59-5244-97B1-339AFF3B2002}" dt="2022-02-22T01:02:29.108" v="0" actId="2696"/>
        <pc:sldMkLst>
          <pc:docMk/>
          <pc:sldMk cId="498728832" sldId="288"/>
        </pc:sldMkLst>
      </pc:sldChg>
      <pc:sldChg chg="del">
        <pc:chgData name="Tom Howard" userId="e2e94be0-c9d8-4471-810c-5540d7098937" providerId="ADAL" clId="{1C596753-DC59-5244-97B1-339AFF3B2002}" dt="2022-02-22T01:02:29.108" v="0" actId="2696"/>
        <pc:sldMkLst>
          <pc:docMk/>
          <pc:sldMk cId="3861667858" sldId="289"/>
        </pc:sldMkLst>
      </pc:sldChg>
      <pc:sldChg chg="del">
        <pc:chgData name="Tom Howard" userId="e2e94be0-c9d8-4471-810c-5540d7098937" providerId="ADAL" clId="{1C596753-DC59-5244-97B1-339AFF3B2002}" dt="2022-02-22T01:02:29.108" v="0" actId="2696"/>
        <pc:sldMkLst>
          <pc:docMk/>
          <pc:sldMk cId="1324372835" sldId="29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t>2/22/22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9B66D6AE-35F8-4B1C-B273-AEF1AB5210A6}" type="slidenum">
              <a:rPr lang="zh-CN" altLang="en-US" smtClean="0"/>
              <a:t>‹#›</a:t>
            </a:fld>
            <a:endParaRPr lang="en-US" altLang="en-US"/>
          </a:p>
        </p:txBody>
      </p:sp>
    </p:spTree>
    <p:extLst>
      <p:ext uri="{BB962C8B-B14F-4D97-AF65-F5344CB8AC3E}">
        <p14:creationId xmlns:p14="http://schemas.microsoft.com/office/powerpoint/2010/main" val="131730154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6005A591-06C6-4F61-83AA-5D336EFA3292}" type="slidenum">
              <a:rPr lang="zh-CN" altLang="en-US" smtClean="0"/>
              <a:t>‹#›</a:t>
            </a:fld>
            <a:endParaRPr lang="en-US" altLang="en-US"/>
          </a:p>
        </p:txBody>
      </p:sp>
    </p:spTree>
    <p:extLst>
      <p:ext uri="{BB962C8B-B14F-4D97-AF65-F5344CB8AC3E}">
        <p14:creationId xmlns:p14="http://schemas.microsoft.com/office/powerpoint/2010/main" val="9093008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BC20608D-C00F-484D-BB86-C8526C26C262}" type="slidenum">
              <a:rPr lang="zh-CN" altLang="en-US" smtClean="0"/>
              <a:t>‹#›</a:t>
            </a:fld>
            <a:endParaRPr lang="en-US" altLang="en-US"/>
          </a:p>
        </p:txBody>
      </p:sp>
    </p:spTree>
    <p:extLst>
      <p:ext uri="{BB962C8B-B14F-4D97-AF65-F5344CB8AC3E}">
        <p14:creationId xmlns:p14="http://schemas.microsoft.com/office/powerpoint/2010/main" val="2067585904"/>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5BA4EFE2-8EF8-4599-9361-C0F0C227026B}" type="slidenum">
              <a:rPr lang="zh-CN" altLang="en-US" smtClean="0"/>
              <a:t>‹#›</a:t>
            </a:fld>
            <a:endParaRPr lang="en-US" altLang="en-US"/>
          </a:p>
        </p:txBody>
      </p:sp>
    </p:spTree>
    <p:extLst>
      <p:ext uri="{BB962C8B-B14F-4D97-AF65-F5344CB8AC3E}">
        <p14:creationId xmlns:p14="http://schemas.microsoft.com/office/powerpoint/2010/main" val="1761641542"/>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p>
            <a:pPr>
              <a:defRPr/>
            </a:pPr>
            <a:endParaRPr lang="en-US" altLang="en-US"/>
          </a:p>
        </p:txBody>
      </p:sp>
      <p:sp>
        <p:nvSpPr>
          <p:cNvPr id="9" name="Slide Number Placeholder 8"/>
          <p:cNvSpPr>
            <a:spLocks noGrp="1"/>
          </p:cNvSpPr>
          <p:nvPr>
            <p:ph type="sldNum" sz="quarter" idx="12"/>
          </p:nvPr>
        </p:nvSpPr>
        <p:spPr/>
        <p:txBody>
          <a:bodyPr/>
          <a:lstStyle/>
          <a:p>
            <a:pPr>
              <a:defRPr/>
            </a:pPr>
            <a:fld id="{DC18E9DE-24A1-4825-B1DA-25B8478C551C}" type="slidenum">
              <a:rPr lang="zh-CN" altLang="en-US" smtClean="0"/>
              <a:t>‹#›</a:t>
            </a:fld>
            <a:endParaRPr lang="en-US" altLang="en-US"/>
          </a:p>
        </p:txBody>
      </p:sp>
    </p:spTree>
    <p:extLst>
      <p:ext uri="{BB962C8B-B14F-4D97-AF65-F5344CB8AC3E}">
        <p14:creationId xmlns:p14="http://schemas.microsoft.com/office/powerpoint/2010/main" val="337223079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pPr>
              <a:defRPr/>
            </a:pPr>
            <a:endParaRPr lang="en-US" altLang="en-US"/>
          </a:p>
        </p:txBody>
      </p:sp>
      <p:sp>
        <p:nvSpPr>
          <p:cNvPr id="5" name="Slide Number Placeholder 4"/>
          <p:cNvSpPr>
            <a:spLocks noGrp="1"/>
          </p:cNvSpPr>
          <p:nvPr>
            <p:ph type="sldNum" sz="quarter" idx="12"/>
          </p:nvPr>
        </p:nvSpPr>
        <p:spPr/>
        <p:txBody>
          <a:bodyPr/>
          <a:lstStyle/>
          <a:p>
            <a:pPr>
              <a:defRPr/>
            </a:pPr>
            <a:fld id="{0C56812D-A9E9-4E14-9D79-F4B36143E6AB}" type="slidenum">
              <a:rPr lang="zh-CN" altLang="en-US" smtClean="0"/>
              <a:t>‹#›</a:t>
            </a:fld>
            <a:endParaRPr lang="en-US" altLang="en-US"/>
          </a:p>
        </p:txBody>
      </p:sp>
    </p:spTree>
    <p:extLst>
      <p:ext uri="{BB962C8B-B14F-4D97-AF65-F5344CB8AC3E}">
        <p14:creationId xmlns:p14="http://schemas.microsoft.com/office/powerpoint/2010/main" val="713344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en-US"/>
          </a:p>
        </p:txBody>
      </p:sp>
      <p:sp>
        <p:nvSpPr>
          <p:cNvPr id="3" name="Footer Placeholder 2"/>
          <p:cNvSpPr>
            <a:spLocks noGrp="1"/>
          </p:cNvSpPr>
          <p:nvPr>
            <p:ph type="ftr" sz="quarter" idx="11"/>
          </p:nvPr>
        </p:nvSpPr>
        <p:spPr/>
        <p:txBody>
          <a:bodyPr/>
          <a:lstStyle/>
          <a:p>
            <a:pPr>
              <a:defRPr/>
            </a:pPr>
            <a:endParaRPr lang="en-US" altLang="en-US"/>
          </a:p>
        </p:txBody>
      </p:sp>
      <p:sp>
        <p:nvSpPr>
          <p:cNvPr id="4" name="Slide Number Placeholder 3"/>
          <p:cNvSpPr>
            <a:spLocks noGrp="1"/>
          </p:cNvSpPr>
          <p:nvPr>
            <p:ph type="sldNum" sz="quarter" idx="12"/>
          </p:nvPr>
        </p:nvSpPr>
        <p:spPr/>
        <p:txBody>
          <a:bodyPr/>
          <a:lstStyle/>
          <a:p>
            <a:pPr>
              <a:defRPr/>
            </a:pPr>
            <a:fld id="{C0084790-1153-4913-951E-8866E74126FB}" type="slidenum">
              <a:rPr lang="zh-CN" altLang="en-US" smtClean="0"/>
              <a:t>‹#›</a:t>
            </a:fld>
            <a:endParaRPr lang="en-US" altLang="en-US"/>
          </a:p>
        </p:txBody>
      </p:sp>
    </p:spTree>
    <p:extLst>
      <p:ext uri="{BB962C8B-B14F-4D97-AF65-F5344CB8AC3E}">
        <p14:creationId xmlns:p14="http://schemas.microsoft.com/office/powerpoint/2010/main" val="171693386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6545308F-CBAE-4444-9617-E2AAB04E809E}" type="slidenum">
              <a:rPr lang="zh-CN" altLang="en-US" smtClean="0"/>
              <a:t>‹#›</a:t>
            </a:fld>
            <a:endParaRPr lang="en-US" altLang="en-US"/>
          </a:p>
        </p:txBody>
      </p:sp>
    </p:spTree>
    <p:extLst>
      <p:ext uri="{BB962C8B-B14F-4D97-AF65-F5344CB8AC3E}">
        <p14:creationId xmlns:p14="http://schemas.microsoft.com/office/powerpoint/2010/main" val="67271704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EBE6247D-35CB-4195-BCE7-068751ACB971}" type="slidenum">
              <a:rPr lang="zh-CN" altLang="en-US" smtClean="0"/>
              <a:t>‹#›</a:t>
            </a:fld>
            <a:endParaRPr lang="en-US" altLang="en-US"/>
          </a:p>
        </p:txBody>
      </p:sp>
    </p:spTree>
    <p:extLst>
      <p:ext uri="{BB962C8B-B14F-4D97-AF65-F5344CB8AC3E}">
        <p14:creationId xmlns:p14="http://schemas.microsoft.com/office/powerpoint/2010/main" val="354813466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852D1332-7616-4496-B386-9BF957C65135}" type="slidenum">
              <a:rPr lang="zh-CN" altLang="en-US" smtClean="0"/>
              <a:t>‹#›</a:t>
            </a:fld>
            <a:endParaRPr lang="en-US" altLang="en-US"/>
          </a:p>
        </p:txBody>
      </p:sp>
    </p:spTree>
    <p:extLst>
      <p:ext uri="{BB962C8B-B14F-4D97-AF65-F5344CB8AC3E}">
        <p14:creationId xmlns:p14="http://schemas.microsoft.com/office/powerpoint/2010/main" val="252676997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CEF5028A-7555-4106-AACC-86890187D93F}" type="slidenum">
              <a:rPr lang="zh-CN" altLang="en-US" smtClean="0"/>
              <a:t>‹#›</a:t>
            </a:fld>
            <a:endParaRPr lang="en-US" altLang="en-US"/>
          </a:p>
        </p:txBody>
      </p:sp>
    </p:spTree>
    <p:extLst>
      <p:ext uri="{BB962C8B-B14F-4D97-AF65-F5344CB8AC3E}">
        <p14:creationId xmlns:p14="http://schemas.microsoft.com/office/powerpoint/2010/main" val="2623288215"/>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EBE6247D-35CB-4195-BCE7-068751ACB971}" type="slidenum">
              <a:rPr lang="zh-CN" altLang="en-US" smtClean="0"/>
              <a:t>‹#›</a:t>
            </a:fld>
            <a:endParaRPr lang="en-US" altLang="en-US"/>
          </a:p>
        </p:txBody>
      </p:sp>
    </p:spTree>
    <p:extLst>
      <p:ext uri="{BB962C8B-B14F-4D97-AF65-F5344CB8AC3E}">
        <p14:creationId xmlns:p14="http://schemas.microsoft.com/office/powerpoint/2010/main" val="2231832336"/>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9660A4-B641-4047-8EFE-916A1D225E85}"/>
              </a:ext>
            </a:extLst>
          </p:cNvPr>
          <p:cNvSpPr/>
          <p:nvPr/>
        </p:nvSpPr>
        <p:spPr>
          <a:xfrm>
            <a:off x="1703512" y="0"/>
            <a:ext cx="8568952" cy="6858000"/>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3" name="Title 2">
            <a:extLst>
              <a:ext uri="{FF2B5EF4-FFF2-40B4-BE49-F238E27FC236}">
                <a16:creationId xmlns:a16="http://schemas.microsoft.com/office/drawing/2014/main" id="{4993E6EE-B8DA-400D-87FA-AFFA18ADB7C2}"/>
              </a:ext>
            </a:extLst>
          </p:cNvPr>
          <p:cNvSpPr>
            <a:spLocks noGrp="1"/>
          </p:cNvSpPr>
          <p:nvPr>
            <p:ph type="ctrTitle"/>
          </p:nvPr>
        </p:nvSpPr>
        <p:spPr>
          <a:xfrm>
            <a:off x="2667000" y="1122362"/>
            <a:ext cx="6858000" cy="2090614"/>
          </a:xfrm>
        </p:spPr>
        <p:txBody>
          <a:bodyPr>
            <a:normAutofit/>
          </a:bodyPr>
          <a:lstStyle/>
          <a:p>
            <a:r>
              <a:rPr lang="en-GB" altLang="en-US" dirty="0">
                <a:ln w="38100">
                  <a:noFill/>
                </a:ln>
                <a:solidFill>
                  <a:sysClr val="windowText" lastClr="000000"/>
                </a:solidFill>
                <a:effectLst>
                  <a:outerShdw blurRad="50800" dist="38100" dir="2700000" algn="tl" rotWithShape="0">
                    <a:prstClr val="black">
                      <a:alpha val="40000"/>
                    </a:prstClr>
                  </a:outerShdw>
                </a:effectLst>
                <a:latin typeface="Kaiti TC" panose="02010600040101010101" pitchFamily="2" charset="-120"/>
                <a:ea typeface="Kaiti TC" panose="02010600040101010101" pitchFamily="2" charset="-120"/>
              </a:rPr>
              <a:t>Biodiversity in Urban Areas</a:t>
            </a:r>
          </a:p>
        </p:txBody>
      </p:sp>
    </p:spTree>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7568-5F20-7344-AAF7-E5CF0B696721}"/>
              </a:ext>
            </a:extLst>
          </p:cNvPr>
          <p:cNvSpPr>
            <a:spLocks noGrp="1"/>
          </p:cNvSpPr>
          <p:nvPr>
            <p:ph type="title"/>
          </p:nvPr>
        </p:nvSpPr>
        <p:spPr>
          <a:solidFill>
            <a:srgbClr val="FFFFFF">
              <a:alpha val="80000"/>
            </a:srgbClr>
          </a:solidFill>
        </p:spPr>
        <p:txBody>
          <a:bodyPr/>
          <a:lstStyle/>
          <a:p>
            <a:pPr algn="ctr"/>
            <a:r>
              <a:rPr lang="en-CN" dirty="0">
                <a:latin typeface="Kaiti TC" panose="02010600040101010101" pitchFamily="2" charset="-120"/>
                <a:ea typeface="Kaiti TC" panose="02010600040101010101" pitchFamily="2" charset="-120"/>
              </a:rPr>
              <a:t>Video</a:t>
            </a:r>
          </a:p>
        </p:txBody>
      </p:sp>
      <p:sp>
        <p:nvSpPr>
          <p:cNvPr id="3" name="Content Placeholder 2">
            <a:extLst>
              <a:ext uri="{FF2B5EF4-FFF2-40B4-BE49-F238E27FC236}">
                <a16:creationId xmlns:a16="http://schemas.microsoft.com/office/drawing/2014/main" id="{162B7342-7491-7742-8726-02FE64A1A008}"/>
              </a:ext>
            </a:extLst>
          </p:cNvPr>
          <p:cNvSpPr>
            <a:spLocks noGrp="1"/>
          </p:cNvSpPr>
          <p:nvPr>
            <p:ph idx="1"/>
          </p:nvPr>
        </p:nvSpPr>
        <p:spPr>
          <a:solidFill>
            <a:srgbClr val="FFFFFF">
              <a:alpha val="70980"/>
            </a:srgbClr>
          </a:solidFill>
        </p:spPr>
        <p:txBody>
          <a:bodyPr>
            <a:normAutofit/>
          </a:bodyPr>
          <a:lstStyle/>
          <a:p>
            <a:pPr marL="0" indent="0" algn="ctr">
              <a:buNone/>
            </a:pPr>
            <a:endParaRPr lang="en-US" sz="4000" b="1" dirty="0">
              <a:latin typeface="Kaiti TC" panose="02010600040101010101" pitchFamily="2" charset="-120"/>
              <a:ea typeface="Kaiti TC" panose="02010600040101010101" pitchFamily="2" charset="-120"/>
            </a:endParaRPr>
          </a:p>
          <a:p>
            <a:pPr marL="0" indent="0" algn="ctr">
              <a:buNone/>
            </a:pPr>
            <a:endParaRPr lang="en-US" sz="4000" b="1" dirty="0">
              <a:latin typeface="Kaiti TC" panose="02010600040101010101" pitchFamily="2" charset="-120"/>
              <a:ea typeface="Kaiti TC" panose="02010600040101010101" pitchFamily="2" charset="-120"/>
            </a:endParaRPr>
          </a:p>
          <a:p>
            <a:pPr marL="0" indent="0" algn="ctr">
              <a:buNone/>
            </a:pPr>
            <a:r>
              <a:rPr lang="en-US" sz="4000" b="1" dirty="0">
                <a:latin typeface="Kaiti TC" panose="02010600040101010101" pitchFamily="2" charset="-120"/>
                <a:ea typeface="Kaiti TC" panose="02010600040101010101" pitchFamily="2" charset="-120"/>
              </a:rPr>
              <a:t>Why is Biodiversity so Important?</a:t>
            </a:r>
            <a:endParaRPr lang="en-CN" sz="4000" b="1" dirty="0">
              <a:latin typeface="Kaiti TC" panose="02010600040101010101" pitchFamily="2" charset="-120"/>
              <a:ea typeface="Kaiti TC" panose="02010600040101010101" pitchFamily="2" charset="-120"/>
            </a:endParaRPr>
          </a:p>
        </p:txBody>
      </p:sp>
    </p:spTree>
    <p:extLst>
      <p:ext uri="{BB962C8B-B14F-4D97-AF65-F5344CB8AC3E}">
        <p14:creationId xmlns:p14="http://schemas.microsoft.com/office/powerpoint/2010/main" val="1322834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7568-5F20-7344-AAF7-E5CF0B696721}"/>
              </a:ext>
            </a:extLst>
          </p:cNvPr>
          <p:cNvSpPr>
            <a:spLocks noGrp="1"/>
          </p:cNvSpPr>
          <p:nvPr>
            <p:ph type="title"/>
          </p:nvPr>
        </p:nvSpPr>
        <p:spPr>
          <a:solidFill>
            <a:srgbClr val="FFFFFF">
              <a:alpha val="80000"/>
            </a:srgbClr>
          </a:solidFill>
        </p:spPr>
        <p:txBody>
          <a:bodyPr/>
          <a:lstStyle/>
          <a:p>
            <a:pPr algn="ctr"/>
            <a:r>
              <a:rPr lang="en-CN" dirty="0">
                <a:latin typeface="Kaiti TC" panose="02010600040101010101" pitchFamily="2" charset="-120"/>
                <a:ea typeface="Kaiti TC" panose="02010600040101010101" pitchFamily="2" charset="-120"/>
              </a:rPr>
              <a:t>Learning Targets</a:t>
            </a:r>
          </a:p>
        </p:txBody>
      </p:sp>
      <p:sp>
        <p:nvSpPr>
          <p:cNvPr id="3" name="Content Placeholder 2">
            <a:extLst>
              <a:ext uri="{FF2B5EF4-FFF2-40B4-BE49-F238E27FC236}">
                <a16:creationId xmlns:a16="http://schemas.microsoft.com/office/drawing/2014/main" id="{162B7342-7491-7742-8726-02FE64A1A008}"/>
              </a:ext>
            </a:extLst>
          </p:cNvPr>
          <p:cNvSpPr>
            <a:spLocks noGrp="1"/>
          </p:cNvSpPr>
          <p:nvPr>
            <p:ph idx="1"/>
          </p:nvPr>
        </p:nvSpPr>
        <p:spPr>
          <a:solidFill>
            <a:srgbClr val="FFFFFF">
              <a:alpha val="70980"/>
            </a:srgbClr>
          </a:solidFill>
        </p:spPr>
        <p:txBody>
          <a:bodyPr/>
          <a:lstStyle/>
          <a:p>
            <a:r>
              <a:rPr lang="en-CN" b="1" dirty="0">
                <a:latin typeface="Kaiti TC" panose="02010600040101010101" pitchFamily="2" charset="-120"/>
                <a:ea typeface="Kaiti TC" panose="02010600040101010101" pitchFamily="2" charset="-120"/>
              </a:rPr>
              <a:t>I can:</a:t>
            </a:r>
          </a:p>
          <a:p>
            <a:pPr marL="0" indent="0" algn="ctr">
              <a:buNone/>
            </a:pPr>
            <a:r>
              <a:rPr lang="en-US" b="1" dirty="0">
                <a:latin typeface="Kaiti TC" panose="02010600040101010101" pitchFamily="2" charset="-120"/>
                <a:ea typeface="Kaiti TC" panose="02010600040101010101" pitchFamily="2" charset="-120"/>
              </a:rPr>
              <a:t>Explain </a:t>
            </a:r>
            <a:r>
              <a:rPr lang="en-CN" b="1" dirty="0">
                <a:latin typeface="Kaiti TC" panose="02010600040101010101" pitchFamily="2" charset="-120"/>
                <a:ea typeface="Kaiti TC" panose="02010600040101010101" pitchFamily="2" charset="-120"/>
              </a:rPr>
              <a:t>how certain actions can increase biodiversity with urban areas and make recommendations.</a:t>
            </a:r>
          </a:p>
          <a:p>
            <a:endParaRPr lang="en-CN" dirty="0">
              <a:latin typeface="Kaiti TC" panose="02010600040101010101" pitchFamily="2" charset="-120"/>
              <a:ea typeface="Kaiti TC" panose="02010600040101010101" pitchFamily="2" charset="-120"/>
            </a:endParaRPr>
          </a:p>
          <a:p>
            <a:r>
              <a:rPr lang="en-CN" b="1" dirty="0">
                <a:latin typeface="Kaiti TC" panose="02010600040101010101" pitchFamily="2" charset="-120"/>
                <a:ea typeface="Kaiti TC" panose="02010600040101010101" pitchFamily="2" charset="-120"/>
              </a:rPr>
              <a:t>I have:</a:t>
            </a:r>
          </a:p>
          <a:p>
            <a:pPr marL="0" indent="0" algn="ctr">
              <a:buNone/>
            </a:pPr>
            <a:r>
              <a:rPr lang="en-US" b="1" dirty="0">
                <a:latin typeface="Kaiti TC" panose="02010600040101010101" pitchFamily="2" charset="-120"/>
                <a:ea typeface="Kaiti TC" panose="02010600040101010101" pitchFamily="2" charset="-120"/>
              </a:rPr>
              <a:t>L</a:t>
            </a:r>
            <a:r>
              <a:rPr lang="en-CN" b="1" dirty="0">
                <a:latin typeface="Kaiti TC" panose="02010600040101010101" pitchFamily="2" charset="-120"/>
                <a:ea typeface="Kaiti TC" panose="02010600040101010101" pitchFamily="2" charset="-120"/>
              </a:rPr>
              <a:t>ooked at an urban area and made chosen and justified three ways in which biodiversity can be increased.</a:t>
            </a:r>
          </a:p>
        </p:txBody>
      </p:sp>
    </p:spTree>
    <p:extLst>
      <p:ext uri="{BB962C8B-B14F-4D97-AF65-F5344CB8AC3E}">
        <p14:creationId xmlns:p14="http://schemas.microsoft.com/office/powerpoint/2010/main" val="1972775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7568-5F20-7344-AAF7-E5CF0B696721}"/>
              </a:ext>
            </a:extLst>
          </p:cNvPr>
          <p:cNvSpPr>
            <a:spLocks noGrp="1"/>
          </p:cNvSpPr>
          <p:nvPr>
            <p:ph type="title"/>
          </p:nvPr>
        </p:nvSpPr>
        <p:spPr>
          <a:solidFill>
            <a:srgbClr val="FFFFFF">
              <a:alpha val="80000"/>
            </a:srgbClr>
          </a:solidFill>
        </p:spPr>
        <p:txBody>
          <a:bodyPr/>
          <a:lstStyle/>
          <a:p>
            <a:pPr algn="ctr"/>
            <a:r>
              <a:rPr lang="en-CN" dirty="0">
                <a:latin typeface="Kaiti TC" panose="02010600040101010101" pitchFamily="2" charset="-120"/>
                <a:ea typeface="Kaiti TC" panose="02010600040101010101" pitchFamily="2" charset="-120"/>
              </a:rPr>
              <a:t>Brain Race!</a:t>
            </a:r>
          </a:p>
        </p:txBody>
      </p:sp>
      <p:sp>
        <p:nvSpPr>
          <p:cNvPr id="3" name="Content Placeholder 2">
            <a:extLst>
              <a:ext uri="{FF2B5EF4-FFF2-40B4-BE49-F238E27FC236}">
                <a16:creationId xmlns:a16="http://schemas.microsoft.com/office/drawing/2014/main" id="{162B7342-7491-7742-8726-02FE64A1A008}"/>
              </a:ext>
            </a:extLst>
          </p:cNvPr>
          <p:cNvSpPr>
            <a:spLocks noGrp="1"/>
          </p:cNvSpPr>
          <p:nvPr>
            <p:ph idx="1"/>
          </p:nvPr>
        </p:nvSpPr>
        <p:spPr>
          <a:solidFill>
            <a:srgbClr val="FFFFFF">
              <a:alpha val="70980"/>
            </a:srgbClr>
          </a:solidFill>
        </p:spPr>
        <p:txBody>
          <a:bodyPr>
            <a:normAutofit lnSpcReduction="10000"/>
          </a:bodyPr>
          <a:lstStyle/>
          <a:p>
            <a:r>
              <a:rPr lang="en-CN" dirty="0">
                <a:latin typeface="Kaiti TC" panose="02010600040101010101" pitchFamily="2" charset="-120"/>
                <a:ea typeface="Kaiti TC" panose="02010600040101010101" pitchFamily="2" charset="-120"/>
              </a:rPr>
              <a:t>Your group will be given a piece of paper and have to write down a list of potential answers to a given question.</a:t>
            </a:r>
          </a:p>
          <a:p>
            <a:r>
              <a:rPr lang="en-CN" dirty="0">
                <a:latin typeface="Kaiti TC" panose="02010600040101010101" pitchFamily="2" charset="-120"/>
                <a:ea typeface="Kaiti TC" panose="02010600040101010101" pitchFamily="2" charset="-120"/>
              </a:rPr>
              <a:t>Write down ONE answer and the pass the paper clockwise.</a:t>
            </a:r>
          </a:p>
          <a:p>
            <a:r>
              <a:rPr lang="en-CN" dirty="0">
                <a:latin typeface="Kaiti TC" panose="02010600040101010101" pitchFamily="2" charset="-120"/>
                <a:ea typeface="Kaiti TC" panose="02010600040101010101" pitchFamily="2" charset="-120"/>
              </a:rPr>
              <a:t>The team with the most correct answers in two minutes wins!</a:t>
            </a:r>
          </a:p>
          <a:p>
            <a:endParaRPr lang="en-CN" sz="4000" dirty="0">
              <a:latin typeface="Kaiti TC" panose="02010600040101010101" pitchFamily="2" charset="-120"/>
              <a:ea typeface="Kaiti TC" panose="02010600040101010101" pitchFamily="2" charset="-120"/>
            </a:endParaRPr>
          </a:p>
          <a:p>
            <a:pPr marL="0" indent="0" algn="ctr">
              <a:buNone/>
            </a:pPr>
            <a:r>
              <a:rPr lang="en-CN" sz="4000" b="1" dirty="0">
                <a:latin typeface="Kaiti TC" panose="02010600040101010101" pitchFamily="2" charset="-120"/>
                <a:ea typeface="Kaiti TC" panose="02010600040101010101" pitchFamily="2" charset="-120"/>
              </a:rPr>
              <a:t>QUESTION:</a:t>
            </a:r>
          </a:p>
          <a:p>
            <a:pPr marL="0" indent="0">
              <a:buNone/>
            </a:pPr>
            <a:r>
              <a:rPr lang="en-CN" sz="4000" dirty="0">
                <a:latin typeface="Kaiti TC" panose="02010600040101010101" pitchFamily="2" charset="-120"/>
                <a:ea typeface="Kaiti TC" panose="02010600040101010101" pitchFamily="2" charset="-120"/>
              </a:rPr>
              <a:t>What can help increase the amount of animals and plants in a city?</a:t>
            </a:r>
          </a:p>
        </p:txBody>
      </p:sp>
    </p:spTree>
    <p:extLst>
      <p:ext uri="{BB962C8B-B14F-4D97-AF65-F5344CB8AC3E}">
        <p14:creationId xmlns:p14="http://schemas.microsoft.com/office/powerpoint/2010/main" val="2053529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7568-5F20-7344-AAF7-E5CF0B696721}"/>
              </a:ext>
            </a:extLst>
          </p:cNvPr>
          <p:cNvSpPr>
            <a:spLocks noGrp="1"/>
          </p:cNvSpPr>
          <p:nvPr>
            <p:ph type="title"/>
          </p:nvPr>
        </p:nvSpPr>
        <p:spPr>
          <a:solidFill>
            <a:srgbClr val="FFFFFF">
              <a:alpha val="80000"/>
            </a:srgbClr>
          </a:solidFill>
        </p:spPr>
        <p:txBody>
          <a:bodyPr/>
          <a:lstStyle/>
          <a:p>
            <a:pPr algn="ctr"/>
            <a:r>
              <a:rPr lang="en-CN" dirty="0">
                <a:latin typeface="Kaiti TC" panose="02010600040101010101" pitchFamily="2" charset="-120"/>
                <a:ea typeface="Kaiti TC" panose="02010600040101010101" pitchFamily="2" charset="-120"/>
              </a:rPr>
              <a:t>Example Answers (teacher only)</a:t>
            </a:r>
          </a:p>
        </p:txBody>
      </p:sp>
      <p:sp>
        <p:nvSpPr>
          <p:cNvPr id="3" name="Content Placeholder 2">
            <a:extLst>
              <a:ext uri="{FF2B5EF4-FFF2-40B4-BE49-F238E27FC236}">
                <a16:creationId xmlns:a16="http://schemas.microsoft.com/office/drawing/2014/main" id="{162B7342-7491-7742-8726-02FE64A1A008}"/>
              </a:ext>
            </a:extLst>
          </p:cNvPr>
          <p:cNvSpPr>
            <a:spLocks noGrp="1"/>
          </p:cNvSpPr>
          <p:nvPr>
            <p:ph idx="1"/>
          </p:nvPr>
        </p:nvSpPr>
        <p:spPr>
          <a:solidFill>
            <a:srgbClr val="FFFFFF">
              <a:alpha val="70980"/>
            </a:srgbClr>
          </a:solidFill>
        </p:spPr>
        <p:txBody>
          <a:bodyPr>
            <a:normAutofit fontScale="85000" lnSpcReduction="20000"/>
          </a:bodyPr>
          <a:lstStyle/>
          <a:p>
            <a:r>
              <a:rPr lang="en-CN" b="1" dirty="0">
                <a:latin typeface="Kaiti TC" panose="02010600040101010101" pitchFamily="2" charset="-120"/>
                <a:ea typeface="Kaiti TC" panose="02010600040101010101" pitchFamily="2" charset="-120"/>
              </a:rPr>
              <a:t>Plant trees </a:t>
            </a:r>
            <a:r>
              <a:rPr lang="en-CN" dirty="0">
                <a:latin typeface="Kaiti TC" panose="02010600040101010101" pitchFamily="2" charset="-120"/>
                <a:ea typeface="Kaiti TC" panose="02010600040101010101" pitchFamily="2" charset="-120"/>
              </a:rPr>
              <a:t>– planting more trees, especially large native trees, will give animals and other plants more food and more areas in which they can live.</a:t>
            </a:r>
          </a:p>
          <a:p>
            <a:r>
              <a:rPr lang="en-CN" b="1" dirty="0">
                <a:latin typeface="Kaiti TC" panose="02010600040101010101" pitchFamily="2" charset="-120"/>
                <a:ea typeface="Kaiti TC" panose="02010600040101010101" pitchFamily="2" charset="-120"/>
              </a:rPr>
              <a:t>Decrease traffic </a:t>
            </a:r>
            <a:r>
              <a:rPr lang="en-CN" dirty="0">
                <a:latin typeface="Kaiti TC" panose="02010600040101010101" pitchFamily="2" charset="-120"/>
                <a:ea typeface="Kaiti TC" panose="02010600040101010101" pitchFamily="2" charset="-120"/>
              </a:rPr>
              <a:t>– by decreasing traffic, animals will be more likely to enter the area. The amount of waste and litter will also decrease, making the area less dangerous for living things.</a:t>
            </a:r>
          </a:p>
          <a:p>
            <a:r>
              <a:rPr lang="en-CN" b="1" dirty="0">
                <a:latin typeface="Kaiti TC" panose="02010600040101010101" pitchFamily="2" charset="-120"/>
                <a:ea typeface="Kaiti TC" panose="02010600040101010101" pitchFamily="2" charset="-120"/>
              </a:rPr>
              <a:t>Add or clean water resource</a:t>
            </a:r>
            <a:r>
              <a:rPr lang="en-CN" dirty="0">
                <a:latin typeface="Kaiti TC" panose="02010600040101010101" pitchFamily="2" charset="-120"/>
                <a:ea typeface="Kaiti TC" panose="02010600040101010101" pitchFamily="2" charset="-120"/>
              </a:rPr>
              <a:t>–a pond or a stream would work best, but even a fountain can provide birds, rodent and other creatures with water.</a:t>
            </a:r>
          </a:p>
          <a:p>
            <a:r>
              <a:rPr lang="en-CN" b="1" dirty="0">
                <a:latin typeface="Kaiti TC" panose="02010600040101010101" pitchFamily="2" charset="-120"/>
                <a:ea typeface="Kaiti TC" panose="02010600040101010101" pitchFamily="2" charset="-120"/>
              </a:rPr>
              <a:t>I</a:t>
            </a:r>
            <a:r>
              <a:rPr lang="en-US" b="1" dirty="0">
                <a:latin typeface="Kaiti TC" panose="02010600040101010101" pitchFamily="2" charset="-120"/>
                <a:ea typeface="Kaiti TC" panose="02010600040101010101" pitchFamily="2" charset="-120"/>
              </a:rPr>
              <a:t>n</a:t>
            </a:r>
            <a:r>
              <a:rPr lang="en-CN" b="1" dirty="0">
                <a:latin typeface="Kaiti TC" panose="02010600040101010101" pitchFamily="2" charset="-120"/>
                <a:ea typeface="Kaiti TC" panose="02010600040101010101" pitchFamily="2" charset="-120"/>
              </a:rPr>
              <a:t>troduce species that are locally extinct </a:t>
            </a:r>
            <a:r>
              <a:rPr lang="en-CN" dirty="0">
                <a:latin typeface="Kaiti TC" panose="02010600040101010101" pitchFamily="2" charset="-120"/>
                <a:ea typeface="Kaiti TC" panose="02010600040101010101" pitchFamily="2" charset="-120"/>
              </a:rPr>
              <a:t>– once the above is done, physically moving species to the area would increase the biodiversity immediately.</a:t>
            </a:r>
          </a:p>
          <a:p>
            <a:r>
              <a:rPr lang="en-CN" b="1" dirty="0">
                <a:latin typeface="Kaiti TC" panose="02010600040101010101" pitchFamily="2" charset="-120"/>
                <a:ea typeface="Kaiti TC" panose="02010600040101010101" pitchFamily="2" charset="-120"/>
              </a:rPr>
              <a:t>Add bird boxes </a:t>
            </a:r>
            <a:r>
              <a:rPr lang="en-CN" dirty="0">
                <a:latin typeface="Kaiti TC" panose="02010600040101010101" pitchFamily="2" charset="-120"/>
                <a:ea typeface="Kaiti TC" panose="02010600040101010101" pitchFamily="2" charset="-120"/>
              </a:rPr>
              <a:t>– Bird boxes are cheap, easy to make, an will increase the amount of birds in the area.</a:t>
            </a:r>
          </a:p>
          <a:p>
            <a:r>
              <a:rPr lang="en-CN" b="1" dirty="0">
                <a:latin typeface="Kaiti TC" panose="02010600040101010101" pitchFamily="2" charset="-120"/>
                <a:ea typeface="Kaiti TC" panose="02010600040101010101" pitchFamily="2" charset="-120"/>
              </a:rPr>
              <a:t>Add natural pathways </a:t>
            </a:r>
            <a:r>
              <a:rPr lang="en-CN" dirty="0">
                <a:latin typeface="Kaiti TC" panose="02010600040101010101" pitchFamily="2" charset="-120"/>
                <a:ea typeface="Kaiti TC" panose="02010600040101010101" pitchFamily="2" charset="-120"/>
              </a:rPr>
              <a:t>– Animals like to migrate, and some seeds are spread by the wind, and natural pathways allows them to  travel naturally to different areas.</a:t>
            </a:r>
            <a:endParaRPr lang="en-CN" b="1" dirty="0">
              <a:latin typeface="Kaiti TC" panose="02010600040101010101" pitchFamily="2" charset="-120"/>
              <a:ea typeface="Kaiti TC" panose="02010600040101010101" pitchFamily="2" charset="-120"/>
            </a:endParaRPr>
          </a:p>
          <a:p>
            <a:pPr marL="0" indent="0">
              <a:buNone/>
            </a:pPr>
            <a:endParaRPr lang="en-CN" dirty="0">
              <a:latin typeface="Kaiti TC" panose="02010600040101010101" pitchFamily="2" charset="-120"/>
              <a:ea typeface="Kaiti TC" panose="02010600040101010101" pitchFamily="2" charset="-120"/>
            </a:endParaRPr>
          </a:p>
          <a:p>
            <a:endParaRPr lang="en-CN" dirty="0">
              <a:latin typeface="Kaiti TC" panose="02010600040101010101" pitchFamily="2" charset="-120"/>
              <a:ea typeface="Kaiti TC" panose="02010600040101010101" pitchFamily="2" charset="-120"/>
            </a:endParaRPr>
          </a:p>
          <a:p>
            <a:endParaRPr lang="en-CN" dirty="0">
              <a:latin typeface="Kaiti TC" panose="02010600040101010101" pitchFamily="2" charset="-120"/>
              <a:ea typeface="Kaiti TC" panose="02010600040101010101" pitchFamily="2" charset="-120"/>
            </a:endParaRPr>
          </a:p>
        </p:txBody>
      </p:sp>
    </p:spTree>
    <p:extLst>
      <p:ext uri="{BB962C8B-B14F-4D97-AF65-F5344CB8AC3E}">
        <p14:creationId xmlns:p14="http://schemas.microsoft.com/office/powerpoint/2010/main" val="2620854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7568-5F20-7344-AAF7-E5CF0B696721}"/>
              </a:ext>
            </a:extLst>
          </p:cNvPr>
          <p:cNvSpPr>
            <a:spLocks noGrp="1"/>
          </p:cNvSpPr>
          <p:nvPr>
            <p:ph type="title"/>
          </p:nvPr>
        </p:nvSpPr>
        <p:spPr>
          <a:solidFill>
            <a:srgbClr val="FFFFFF">
              <a:alpha val="80000"/>
            </a:srgbClr>
          </a:solidFill>
        </p:spPr>
        <p:txBody>
          <a:bodyPr>
            <a:normAutofit fontScale="90000"/>
          </a:bodyPr>
          <a:lstStyle/>
          <a:p>
            <a:pPr algn="ctr"/>
            <a:r>
              <a:rPr lang="en-CN" b="1" dirty="0">
                <a:latin typeface="Kaiti TC" panose="02010600040101010101" pitchFamily="2" charset="-120"/>
                <a:ea typeface="Kaiti TC" panose="02010600040101010101" pitchFamily="2" charset="-120"/>
              </a:rPr>
              <a:t>Video: Biodiversity in Australian Cities</a:t>
            </a:r>
            <a:br>
              <a:rPr lang="en-CN" dirty="0">
                <a:latin typeface="Kaiti TC" panose="02010600040101010101" pitchFamily="2" charset="-120"/>
                <a:ea typeface="Kaiti TC" panose="02010600040101010101" pitchFamily="2" charset="-120"/>
              </a:rPr>
            </a:br>
            <a:r>
              <a:rPr lang="en-CN" dirty="0">
                <a:latin typeface="Kaiti TC" panose="02010600040101010101" pitchFamily="2" charset="-120"/>
                <a:ea typeface="Kaiti TC" panose="02010600040101010101" pitchFamily="2" charset="-120"/>
              </a:rPr>
              <a:t>Watch the video and respond to the questions</a:t>
            </a:r>
          </a:p>
        </p:txBody>
      </p:sp>
      <p:sp>
        <p:nvSpPr>
          <p:cNvPr id="3" name="Content Placeholder 2">
            <a:extLst>
              <a:ext uri="{FF2B5EF4-FFF2-40B4-BE49-F238E27FC236}">
                <a16:creationId xmlns:a16="http://schemas.microsoft.com/office/drawing/2014/main" id="{162B7342-7491-7742-8726-02FE64A1A008}"/>
              </a:ext>
            </a:extLst>
          </p:cNvPr>
          <p:cNvSpPr>
            <a:spLocks noGrp="1"/>
          </p:cNvSpPr>
          <p:nvPr>
            <p:ph idx="1"/>
          </p:nvPr>
        </p:nvSpPr>
        <p:spPr>
          <a:solidFill>
            <a:srgbClr val="FFFFFF">
              <a:alpha val="70980"/>
            </a:srgbClr>
          </a:solidFill>
        </p:spPr>
        <p:txBody>
          <a:bodyPr>
            <a:normAutofit/>
          </a:bodyPr>
          <a:lstStyle/>
          <a:p>
            <a:pPr marL="514350" indent="-514350">
              <a:buAutoNum type="arabicPeriod"/>
            </a:pPr>
            <a:r>
              <a:rPr lang="en-CN" dirty="0">
                <a:latin typeface="Kaiti TC" panose="02010600040101010101" pitchFamily="2" charset="-120"/>
                <a:ea typeface="Kaiti TC" panose="02010600040101010101" pitchFamily="2" charset="-120"/>
              </a:rPr>
              <a:t>Cities are often founded in areas that:</a:t>
            </a:r>
          </a:p>
          <a:p>
            <a:pPr marL="1371600" lvl="2" indent="-457200">
              <a:buAutoNum type="alphaLcPeriod"/>
            </a:pPr>
            <a:r>
              <a:rPr lang="en-CN" dirty="0">
                <a:latin typeface="Kaiti TC" panose="02010600040101010101" pitchFamily="2" charset="-120"/>
                <a:ea typeface="Kaiti TC" panose="02010600040101010101" pitchFamily="2" charset="-120"/>
              </a:rPr>
              <a:t>Have limited natural resources and low biodiversity.</a:t>
            </a:r>
          </a:p>
          <a:p>
            <a:pPr marL="1371600" lvl="2" indent="-457200">
              <a:buAutoNum type="alphaLcPeriod"/>
            </a:pPr>
            <a:r>
              <a:rPr lang="en-CN" dirty="0">
                <a:latin typeface="Kaiti TC" panose="02010600040101010101" pitchFamily="2" charset="-120"/>
                <a:ea typeface="Kaiti TC" panose="02010600040101010101" pitchFamily="2" charset="-120"/>
              </a:rPr>
              <a:t>Have many natural resources and low biodiversity.</a:t>
            </a:r>
          </a:p>
          <a:p>
            <a:pPr marL="1371600" lvl="2" indent="-457200">
              <a:buAutoNum type="alphaLcPeriod"/>
            </a:pPr>
            <a:r>
              <a:rPr lang="en-CN" dirty="0">
                <a:latin typeface="Kaiti TC" panose="02010600040101010101" pitchFamily="2" charset="-120"/>
                <a:ea typeface="Kaiti TC" panose="02010600040101010101" pitchFamily="2" charset="-120"/>
              </a:rPr>
              <a:t>Have limited natural resources and high biodiversity.</a:t>
            </a:r>
          </a:p>
          <a:p>
            <a:pPr marL="1371600" lvl="2" indent="-457200">
              <a:buAutoNum type="alphaLcPeriod"/>
            </a:pPr>
            <a:r>
              <a:rPr lang="en-CN" dirty="0">
                <a:latin typeface="Kaiti TC" panose="02010600040101010101" pitchFamily="2" charset="-120"/>
                <a:ea typeface="Kaiti TC" panose="02010600040101010101" pitchFamily="2" charset="-120"/>
              </a:rPr>
              <a:t>Have many natural resources and high biodiversity.</a:t>
            </a:r>
          </a:p>
          <a:p>
            <a:pPr marL="514350" indent="-514350">
              <a:buFont typeface="+mj-lt"/>
              <a:buAutoNum type="arabicPeriod"/>
            </a:pPr>
            <a:r>
              <a:rPr lang="en-CN" dirty="0">
                <a:latin typeface="Kaiti TC" panose="02010600040101010101" pitchFamily="2" charset="-120"/>
                <a:ea typeface="Kaiti TC" panose="02010600040101010101" pitchFamily="2" charset="-120"/>
              </a:rPr>
              <a:t>How will the population of cities in Australia change in the lext 25-30 years?</a:t>
            </a:r>
          </a:p>
          <a:p>
            <a:pPr marL="514350" indent="-514350">
              <a:buFont typeface="+mj-lt"/>
              <a:buAutoNum type="arabicPeriod"/>
            </a:pPr>
            <a:r>
              <a:rPr lang="en-CN" dirty="0">
                <a:latin typeface="Kaiti TC" panose="02010600040101010101" pitchFamily="2" charset="-120"/>
                <a:ea typeface="Kaiti TC" panose="02010600040101010101" pitchFamily="2" charset="-120"/>
              </a:rPr>
              <a:t>What is the ‘extinction of experience’?</a:t>
            </a:r>
          </a:p>
          <a:p>
            <a:pPr marL="0" indent="0">
              <a:buNone/>
            </a:pPr>
            <a:endParaRPr lang="en-CN" dirty="0">
              <a:latin typeface="Kaiti TC" panose="02010600040101010101" pitchFamily="2" charset="-120"/>
              <a:ea typeface="Kaiti TC" panose="02010600040101010101" pitchFamily="2" charset="-120"/>
            </a:endParaRPr>
          </a:p>
          <a:p>
            <a:pPr marL="0" indent="0">
              <a:buNone/>
            </a:pPr>
            <a:endParaRPr lang="en-CN" dirty="0">
              <a:latin typeface="Kaiti TC" panose="02010600040101010101" pitchFamily="2" charset="-120"/>
              <a:ea typeface="Kaiti TC" panose="02010600040101010101" pitchFamily="2" charset="-120"/>
            </a:endParaRPr>
          </a:p>
        </p:txBody>
      </p:sp>
    </p:spTree>
    <p:extLst>
      <p:ext uri="{BB962C8B-B14F-4D97-AF65-F5344CB8AC3E}">
        <p14:creationId xmlns:p14="http://schemas.microsoft.com/office/powerpoint/2010/main" val="4213463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7568-5F20-7344-AAF7-E5CF0B696721}"/>
              </a:ext>
            </a:extLst>
          </p:cNvPr>
          <p:cNvSpPr>
            <a:spLocks noGrp="1"/>
          </p:cNvSpPr>
          <p:nvPr>
            <p:ph type="title"/>
          </p:nvPr>
        </p:nvSpPr>
        <p:spPr>
          <a:solidFill>
            <a:srgbClr val="FFFFFF">
              <a:alpha val="80000"/>
            </a:srgbClr>
          </a:solidFill>
        </p:spPr>
        <p:txBody>
          <a:bodyPr/>
          <a:lstStyle/>
          <a:p>
            <a:pPr algn="ctr"/>
            <a:r>
              <a:rPr lang="en-CN" dirty="0">
                <a:latin typeface="Kaiti TC" panose="02010600040101010101" pitchFamily="2" charset="-120"/>
                <a:ea typeface="Kaiti TC" panose="02010600040101010101" pitchFamily="2" charset="-120"/>
              </a:rPr>
              <a:t>Station Learning: How can we increase biodiversity in urban environments?</a:t>
            </a:r>
          </a:p>
        </p:txBody>
      </p:sp>
      <p:sp>
        <p:nvSpPr>
          <p:cNvPr id="3" name="Content Placeholder 2">
            <a:extLst>
              <a:ext uri="{FF2B5EF4-FFF2-40B4-BE49-F238E27FC236}">
                <a16:creationId xmlns:a16="http://schemas.microsoft.com/office/drawing/2014/main" id="{162B7342-7491-7742-8726-02FE64A1A008}"/>
              </a:ext>
            </a:extLst>
          </p:cNvPr>
          <p:cNvSpPr>
            <a:spLocks noGrp="1"/>
          </p:cNvSpPr>
          <p:nvPr>
            <p:ph idx="1"/>
          </p:nvPr>
        </p:nvSpPr>
        <p:spPr>
          <a:solidFill>
            <a:srgbClr val="FFFFFF">
              <a:alpha val="70980"/>
            </a:srgbClr>
          </a:solidFill>
        </p:spPr>
        <p:txBody>
          <a:bodyPr>
            <a:normAutofit fontScale="92500" lnSpcReduction="10000"/>
          </a:bodyPr>
          <a:lstStyle/>
          <a:p>
            <a:pPr marL="0" indent="0">
              <a:buNone/>
            </a:pPr>
            <a:r>
              <a:rPr lang="en-CN" dirty="0">
                <a:latin typeface="Kaiti TC" panose="02010600040101010101" pitchFamily="2" charset="-120"/>
                <a:ea typeface="Kaiti TC" panose="02010600040101010101" pitchFamily="2" charset="-120"/>
              </a:rPr>
              <a:t>Drop in at each table to make notes on your worksheet about the different ways that you can increase biodiversity. You will have four minutes at each station.  Spend two minutes answering the question on one side of the print out at the station, and the next two minutes reading the answers and making notes. </a:t>
            </a:r>
          </a:p>
          <a:p>
            <a:pPr marL="0" indent="0">
              <a:buNone/>
            </a:pPr>
            <a:endParaRPr lang="en-CN" dirty="0">
              <a:latin typeface="Kaiti TC" panose="02010600040101010101" pitchFamily="2" charset="-120"/>
              <a:ea typeface="Kaiti TC" panose="02010600040101010101" pitchFamily="2" charset="-120"/>
            </a:endParaRPr>
          </a:p>
          <a:p>
            <a:pPr marL="0" indent="0" algn="ctr">
              <a:buNone/>
            </a:pPr>
            <a:r>
              <a:rPr lang="en-CN" dirty="0">
                <a:latin typeface="Kaiti TC" panose="02010600040101010101" pitchFamily="2" charset="-120"/>
                <a:ea typeface="Kaiti TC" panose="02010600040101010101" pitchFamily="2" charset="-120"/>
              </a:rPr>
              <a:t>Station 1: Decrease Traffic</a:t>
            </a:r>
          </a:p>
          <a:p>
            <a:pPr marL="0" indent="0" algn="ctr">
              <a:buNone/>
            </a:pPr>
            <a:r>
              <a:rPr lang="en-CN" dirty="0">
                <a:latin typeface="Kaiti TC" panose="02010600040101010101" pitchFamily="2" charset="-120"/>
                <a:ea typeface="Kaiti TC" panose="02010600040101010101" pitchFamily="2" charset="-120"/>
              </a:rPr>
              <a:t>Station 2: Add water sources</a:t>
            </a:r>
          </a:p>
          <a:p>
            <a:pPr marL="0" indent="0" algn="ctr">
              <a:buNone/>
            </a:pPr>
            <a:r>
              <a:rPr lang="en-CN" dirty="0">
                <a:latin typeface="Kaiti TC" panose="02010600040101010101" pitchFamily="2" charset="-120"/>
                <a:ea typeface="Kaiti TC" panose="02010600040101010101" pitchFamily="2" charset="-120"/>
              </a:rPr>
              <a:t>Station 3: Reintroduce species</a:t>
            </a:r>
          </a:p>
          <a:p>
            <a:pPr marL="0" indent="0" algn="ctr">
              <a:buNone/>
            </a:pPr>
            <a:r>
              <a:rPr lang="en-CN" dirty="0">
                <a:latin typeface="Kaiti TC" panose="02010600040101010101" pitchFamily="2" charset="-120"/>
                <a:ea typeface="Kaiti TC" panose="02010600040101010101" pitchFamily="2" charset="-120"/>
              </a:rPr>
              <a:t>Station 4: Plant management</a:t>
            </a:r>
          </a:p>
          <a:p>
            <a:pPr marL="0" indent="0" algn="ctr">
              <a:buNone/>
            </a:pPr>
            <a:r>
              <a:rPr lang="en-CN" dirty="0">
                <a:latin typeface="Kaiti TC" panose="02010600040101010101" pitchFamily="2" charset="-120"/>
                <a:ea typeface="Kaiti TC" panose="02010600040101010101" pitchFamily="2" charset="-120"/>
              </a:rPr>
              <a:t>Station 5: Add natural pathways</a:t>
            </a:r>
          </a:p>
          <a:p>
            <a:pPr marL="0" indent="0">
              <a:buNone/>
            </a:pPr>
            <a:endParaRPr lang="en-CN" dirty="0">
              <a:latin typeface="Kaiti TC" panose="02010600040101010101" pitchFamily="2" charset="-120"/>
              <a:ea typeface="Kaiti TC" panose="02010600040101010101" pitchFamily="2" charset="-120"/>
            </a:endParaRPr>
          </a:p>
          <a:p>
            <a:pPr marL="0" indent="0">
              <a:buNone/>
            </a:pPr>
            <a:endParaRPr lang="en-CN" dirty="0">
              <a:latin typeface="Kaiti TC" panose="02010600040101010101" pitchFamily="2" charset="-120"/>
              <a:ea typeface="Kaiti TC" panose="02010600040101010101" pitchFamily="2" charset="-120"/>
            </a:endParaRPr>
          </a:p>
        </p:txBody>
      </p:sp>
    </p:spTree>
    <p:extLst>
      <p:ext uri="{BB962C8B-B14F-4D97-AF65-F5344CB8AC3E}">
        <p14:creationId xmlns:p14="http://schemas.microsoft.com/office/powerpoint/2010/main" val="963465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7568-5F20-7344-AAF7-E5CF0B696721}"/>
              </a:ext>
            </a:extLst>
          </p:cNvPr>
          <p:cNvSpPr>
            <a:spLocks noGrp="1"/>
          </p:cNvSpPr>
          <p:nvPr>
            <p:ph type="title"/>
          </p:nvPr>
        </p:nvSpPr>
        <p:spPr>
          <a:xfrm>
            <a:off x="3800416" y="2405793"/>
            <a:ext cx="4800483" cy="640408"/>
          </a:xfrm>
          <a:solidFill>
            <a:srgbClr val="FFFFFF">
              <a:alpha val="80000"/>
            </a:srgbClr>
          </a:solidFill>
        </p:spPr>
        <p:txBody>
          <a:bodyPr>
            <a:normAutofit/>
          </a:bodyPr>
          <a:lstStyle/>
          <a:p>
            <a:pPr algn="ctr"/>
            <a:r>
              <a:rPr lang="en-CN" sz="3200" b="1" dirty="0">
                <a:latin typeface="Kaiti TC" panose="02010600040101010101" pitchFamily="2" charset="-120"/>
                <a:ea typeface="Kaiti TC" panose="02010600040101010101" pitchFamily="2" charset="-120"/>
              </a:rPr>
              <a:t>Station 1: Decrease Traffic</a:t>
            </a:r>
          </a:p>
        </p:txBody>
      </p:sp>
      <p:sp>
        <p:nvSpPr>
          <p:cNvPr id="3" name="Content Placeholder 2">
            <a:extLst>
              <a:ext uri="{FF2B5EF4-FFF2-40B4-BE49-F238E27FC236}">
                <a16:creationId xmlns:a16="http://schemas.microsoft.com/office/drawing/2014/main" id="{162B7342-7491-7742-8726-02FE64A1A008}"/>
              </a:ext>
            </a:extLst>
          </p:cNvPr>
          <p:cNvSpPr>
            <a:spLocks noGrp="1"/>
          </p:cNvSpPr>
          <p:nvPr>
            <p:ph idx="1"/>
          </p:nvPr>
        </p:nvSpPr>
        <p:spPr>
          <a:xfrm>
            <a:off x="3247722" y="3113676"/>
            <a:ext cx="5905872" cy="1295346"/>
          </a:xfrm>
          <a:solidFill>
            <a:srgbClr val="FFFFFF">
              <a:alpha val="70980"/>
            </a:srgbClr>
          </a:solidFill>
        </p:spPr>
        <p:txBody>
          <a:bodyPr>
            <a:normAutofit fontScale="92500"/>
          </a:bodyPr>
          <a:lstStyle/>
          <a:p>
            <a:pPr marL="0" indent="0" algn="ctr">
              <a:buNone/>
            </a:pPr>
            <a:r>
              <a:rPr lang="en-CN" dirty="0">
                <a:latin typeface="Kaiti TC" panose="02010600040101010101" pitchFamily="2" charset="-120"/>
                <a:ea typeface="Kaiti TC" panose="02010600040101010101" pitchFamily="2" charset="-120"/>
              </a:rPr>
              <a:t> </a:t>
            </a:r>
            <a:r>
              <a:rPr lang="en-CN" b="1" dirty="0">
                <a:latin typeface="Kaiti TC" panose="02010600040101010101" pitchFamily="2" charset="-120"/>
                <a:ea typeface="Kaiti TC" panose="02010600040101010101" pitchFamily="2" charset="-120"/>
              </a:rPr>
              <a:t>Question: </a:t>
            </a:r>
            <a:r>
              <a:rPr lang="en-CN" dirty="0">
                <a:latin typeface="Kaiti TC" panose="02010600040101010101" pitchFamily="2" charset="-120"/>
                <a:ea typeface="Kaiti TC" panose="02010600040101010101" pitchFamily="2" charset="-120"/>
              </a:rPr>
              <a:t>How can traffic be decreased in a big city? What would the advantages be? (Hint: Use the pictures to help!)</a:t>
            </a:r>
          </a:p>
          <a:p>
            <a:pPr marL="0" indent="0">
              <a:buNone/>
            </a:pPr>
            <a:endParaRPr lang="en-CN" dirty="0">
              <a:latin typeface="Kaiti TC" panose="02010600040101010101" pitchFamily="2" charset="-120"/>
              <a:ea typeface="Kaiti TC" panose="02010600040101010101" pitchFamily="2" charset="-120"/>
            </a:endParaRPr>
          </a:p>
          <a:p>
            <a:pPr marL="0" indent="0">
              <a:buNone/>
            </a:pPr>
            <a:endParaRPr lang="en-CN" dirty="0">
              <a:latin typeface="Kaiti TC" panose="02010600040101010101" pitchFamily="2" charset="-120"/>
              <a:ea typeface="Kaiti TC" panose="02010600040101010101" pitchFamily="2" charset="-120"/>
            </a:endParaRPr>
          </a:p>
        </p:txBody>
      </p:sp>
      <p:pic>
        <p:nvPicPr>
          <p:cNvPr id="2050" name="Picture 2" descr="Diesel cars worse for climate than petrol |">
            <a:extLst>
              <a:ext uri="{FF2B5EF4-FFF2-40B4-BE49-F238E27FC236}">
                <a16:creationId xmlns:a16="http://schemas.microsoft.com/office/drawing/2014/main" id="{76FAE5B1-1EDF-0748-BF8B-E6799EF21A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5813" y="248050"/>
            <a:ext cx="4800483" cy="1819400"/>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2052" name="Picture 4" descr="Isometric subway station concept Royalty Free Vector Image">
            <a:extLst>
              <a:ext uri="{FF2B5EF4-FFF2-40B4-BE49-F238E27FC236}">
                <a16:creationId xmlns:a16="http://schemas.microsoft.com/office/drawing/2014/main" id="{D9050EB7-CAF1-F84C-95DB-BF1B252FC99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751" b="13250"/>
          <a:stretch/>
        </p:blipFill>
        <p:spPr bwMode="auto">
          <a:xfrm>
            <a:off x="324157" y="636398"/>
            <a:ext cx="2755900" cy="2016224"/>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2054" name="Picture 6" descr="Working from home: How tax professionals have adapted a year on |  International Tax Review">
            <a:extLst>
              <a:ext uri="{FF2B5EF4-FFF2-40B4-BE49-F238E27FC236}">
                <a16:creationId xmlns:a16="http://schemas.microsoft.com/office/drawing/2014/main" id="{3DBDC07B-C05B-4F40-B1E2-FC80CEAB84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02781" y="4210216"/>
            <a:ext cx="2470771" cy="2235336"/>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2056" name="Picture 8" descr="Why You Should Start Biking to Work Every Day | by The Good Men Project |  Greener Together | Medium">
            <a:extLst>
              <a:ext uri="{FF2B5EF4-FFF2-40B4-BE49-F238E27FC236}">
                <a16:creationId xmlns:a16="http://schemas.microsoft.com/office/drawing/2014/main" id="{A5FC1494-D47A-6C4A-BB23-13CB662FFFD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6659" r="18379"/>
          <a:stretch/>
        </p:blipFill>
        <p:spPr bwMode="auto">
          <a:xfrm>
            <a:off x="623392" y="3429000"/>
            <a:ext cx="1872209" cy="254000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2058" name="Picture 10" descr="Causes of Noise Pollution and Its Effects on Health – MEDICO LABS.">
            <a:extLst>
              <a:ext uri="{FF2B5EF4-FFF2-40B4-BE49-F238E27FC236}">
                <a16:creationId xmlns:a16="http://schemas.microsoft.com/office/drawing/2014/main" id="{A7B147DD-B225-724C-AD7D-E46D48C21F5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67325" y="4540106"/>
            <a:ext cx="2877458" cy="2105881"/>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2060" name="Picture 12" descr="An Ode to Urban Animals — In Our Nature">
            <a:extLst>
              <a:ext uri="{FF2B5EF4-FFF2-40B4-BE49-F238E27FC236}">
                <a16:creationId xmlns:a16="http://schemas.microsoft.com/office/drawing/2014/main" id="{817DFE2D-FCCA-6B49-8370-69757A91A47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77645" y="777136"/>
            <a:ext cx="2995907" cy="1998197"/>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3399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7568-5F20-7344-AAF7-E5CF0B696721}"/>
              </a:ext>
            </a:extLst>
          </p:cNvPr>
          <p:cNvSpPr>
            <a:spLocks noGrp="1"/>
          </p:cNvSpPr>
          <p:nvPr>
            <p:ph type="title"/>
          </p:nvPr>
        </p:nvSpPr>
        <p:spPr>
          <a:xfrm>
            <a:off x="822081" y="92573"/>
            <a:ext cx="10515600" cy="615603"/>
          </a:xfrm>
          <a:solidFill>
            <a:srgbClr val="FFFFFF">
              <a:alpha val="80000"/>
            </a:srgbClr>
          </a:solidFill>
        </p:spPr>
        <p:txBody>
          <a:bodyPr>
            <a:normAutofit fontScale="90000"/>
          </a:bodyPr>
          <a:lstStyle/>
          <a:p>
            <a:pPr algn="ctr"/>
            <a:r>
              <a:rPr lang="en-CN" dirty="0">
                <a:latin typeface="Kaiti TC" panose="02010600040101010101" pitchFamily="2" charset="-120"/>
                <a:ea typeface="Kaiti TC" panose="02010600040101010101" pitchFamily="2" charset="-120"/>
              </a:rPr>
              <a:t>Station 1: Decrease Traffic</a:t>
            </a:r>
          </a:p>
        </p:txBody>
      </p:sp>
      <p:sp>
        <p:nvSpPr>
          <p:cNvPr id="3" name="Content Placeholder 2">
            <a:extLst>
              <a:ext uri="{FF2B5EF4-FFF2-40B4-BE49-F238E27FC236}">
                <a16:creationId xmlns:a16="http://schemas.microsoft.com/office/drawing/2014/main" id="{162B7342-7491-7742-8726-02FE64A1A008}"/>
              </a:ext>
            </a:extLst>
          </p:cNvPr>
          <p:cNvSpPr>
            <a:spLocks noGrp="1"/>
          </p:cNvSpPr>
          <p:nvPr>
            <p:ph idx="1"/>
          </p:nvPr>
        </p:nvSpPr>
        <p:spPr>
          <a:xfrm>
            <a:off x="838200" y="836712"/>
            <a:ext cx="10515600" cy="6021288"/>
          </a:xfrm>
          <a:solidFill>
            <a:srgbClr val="FFFFFF">
              <a:alpha val="70980"/>
            </a:srgbClr>
          </a:solidFill>
        </p:spPr>
        <p:txBody>
          <a:bodyPr>
            <a:normAutofit fontScale="92500" lnSpcReduction="10000"/>
          </a:bodyPr>
          <a:lstStyle/>
          <a:p>
            <a:pPr marL="0" indent="0">
              <a:buNone/>
            </a:pPr>
            <a:r>
              <a:rPr lang="en-CN" b="1" dirty="0">
                <a:latin typeface="Kaiti TC" panose="02010600040101010101" pitchFamily="2" charset="-120"/>
                <a:ea typeface="Kaiti TC" panose="02010600040101010101" pitchFamily="2" charset="-120"/>
              </a:rPr>
              <a:t>Traffic can be decreased by:</a:t>
            </a:r>
          </a:p>
          <a:p>
            <a:pPr>
              <a:buFontTx/>
              <a:buChar char="-"/>
            </a:pPr>
            <a:r>
              <a:rPr lang="en-CN" dirty="0">
                <a:latin typeface="Kaiti TC" panose="02010600040101010101" pitchFamily="2" charset="-120"/>
                <a:ea typeface="Kaiti TC" panose="02010600040101010101" pitchFamily="2" charset="-120"/>
              </a:rPr>
              <a:t>Encouraging public transport</a:t>
            </a:r>
          </a:p>
          <a:p>
            <a:pPr lvl="2">
              <a:buFontTx/>
              <a:buChar char="-"/>
            </a:pPr>
            <a:r>
              <a:rPr lang="en-CN" dirty="0">
                <a:latin typeface="Kaiti TC" panose="02010600040101010101" pitchFamily="2" charset="-120"/>
                <a:ea typeface="Kaiti TC" panose="02010600040101010101" pitchFamily="2" charset="-120"/>
              </a:rPr>
              <a:t>Cheap public transport (Hong Kong)</a:t>
            </a:r>
          </a:p>
          <a:p>
            <a:pPr lvl="2">
              <a:buFontTx/>
              <a:buChar char="-"/>
            </a:pPr>
            <a:r>
              <a:rPr lang="en-CN" u="sng" dirty="0">
                <a:latin typeface="Kaiti TC" panose="02010600040101010101" pitchFamily="2" charset="-120"/>
                <a:ea typeface="Kaiti TC" panose="02010600040101010101" pitchFamily="2" charset="-120"/>
              </a:rPr>
              <a:t>Emissions</a:t>
            </a:r>
            <a:r>
              <a:rPr lang="en-CN" dirty="0">
                <a:latin typeface="Kaiti TC" panose="02010600040101010101" pitchFamily="2" charset="-120"/>
                <a:ea typeface="Kaiti TC" panose="02010600040101010101" pitchFamily="2" charset="-120"/>
              </a:rPr>
              <a:t> (pollution from vehices) Tax for those driving within the city (London)</a:t>
            </a:r>
          </a:p>
          <a:p>
            <a:pPr>
              <a:buFontTx/>
              <a:buChar char="-"/>
            </a:pPr>
            <a:r>
              <a:rPr lang="en-CN" dirty="0">
                <a:latin typeface="Kaiti TC" panose="02010600040101010101" pitchFamily="2" charset="-120"/>
                <a:ea typeface="Kaiti TC" panose="02010600040101010101" pitchFamily="2" charset="-120"/>
              </a:rPr>
              <a:t>Providing more opportunities for public transport within the city</a:t>
            </a:r>
          </a:p>
          <a:p>
            <a:pPr lvl="2">
              <a:buFontTx/>
              <a:buChar char="-"/>
            </a:pPr>
            <a:r>
              <a:rPr lang="en-CN" dirty="0">
                <a:latin typeface="Kaiti TC" panose="02010600040101010101" pitchFamily="2" charset="-120"/>
                <a:ea typeface="Kaiti TC" panose="02010600040101010101" pitchFamily="2" charset="-120"/>
              </a:rPr>
              <a:t>Regular bus stops/subway stations/tram stops</a:t>
            </a:r>
          </a:p>
          <a:p>
            <a:pPr lvl="2">
              <a:buFontTx/>
              <a:buChar char="-"/>
            </a:pPr>
            <a:r>
              <a:rPr lang="en-CN" dirty="0">
                <a:latin typeface="Kaiti TC" panose="02010600040101010101" pitchFamily="2" charset="-120"/>
                <a:ea typeface="Kaiti TC" panose="02010600040101010101" pitchFamily="2" charset="-120"/>
              </a:rPr>
              <a:t>More bus routes/subway lines/tram lines</a:t>
            </a:r>
          </a:p>
          <a:p>
            <a:pPr>
              <a:buFontTx/>
              <a:buChar char="-"/>
            </a:pPr>
            <a:r>
              <a:rPr lang="en-CN" dirty="0">
                <a:latin typeface="Kaiti TC" panose="02010600040101010101" pitchFamily="2" charset="-120"/>
                <a:ea typeface="Kaiti TC" panose="02010600040101010101" pitchFamily="2" charset="-120"/>
              </a:rPr>
              <a:t>Encouraging working form home when possible</a:t>
            </a:r>
          </a:p>
          <a:p>
            <a:pPr lvl="2">
              <a:buFontTx/>
              <a:buChar char="-"/>
            </a:pPr>
            <a:r>
              <a:rPr lang="en-CN" dirty="0">
                <a:latin typeface="Kaiti TC" panose="02010600040101010101" pitchFamily="2" charset="-120"/>
                <a:ea typeface="Kaiti TC" panose="02010600040101010101" pitchFamily="2" charset="-120"/>
              </a:rPr>
              <a:t>Most journeys in a city are by people travelling to and from work. With modern technology, working from home is a </a:t>
            </a:r>
            <a:r>
              <a:rPr lang="en-CN" u="sng" dirty="0">
                <a:latin typeface="Kaiti TC" panose="02010600040101010101" pitchFamily="2" charset="-120"/>
                <a:ea typeface="Kaiti TC" panose="02010600040101010101" pitchFamily="2" charset="-120"/>
              </a:rPr>
              <a:t>viable</a:t>
            </a:r>
            <a:r>
              <a:rPr lang="en-CN" dirty="0">
                <a:latin typeface="Kaiti TC" panose="02010600040101010101" pitchFamily="2" charset="-120"/>
                <a:ea typeface="Kaiti TC" panose="02010600040101010101" pitchFamily="2" charset="-120"/>
              </a:rPr>
              <a:t> (possible) alternative.</a:t>
            </a:r>
          </a:p>
          <a:p>
            <a:pPr>
              <a:buFontTx/>
              <a:buChar char="-"/>
            </a:pPr>
            <a:r>
              <a:rPr lang="en-CN" dirty="0">
                <a:latin typeface="Kaiti TC" panose="02010600040101010101" pitchFamily="2" charset="-120"/>
                <a:ea typeface="Kaiti TC" panose="02010600040101010101" pitchFamily="2" charset="-120"/>
              </a:rPr>
              <a:t>Encouraging cycling to work</a:t>
            </a:r>
          </a:p>
          <a:p>
            <a:pPr lvl="2">
              <a:buFontTx/>
              <a:buChar char="-"/>
            </a:pPr>
            <a:r>
              <a:rPr lang="en-CN" dirty="0">
                <a:latin typeface="Kaiti TC" panose="02010600040101010101" pitchFamily="2" charset="-120"/>
                <a:ea typeface="Kaiti TC" panose="02010600040101010101" pitchFamily="2" charset="-120"/>
              </a:rPr>
              <a:t>Bicycles require a lot less space do not have emissions.</a:t>
            </a:r>
          </a:p>
          <a:p>
            <a:pPr marL="0" indent="0">
              <a:buNone/>
            </a:pPr>
            <a:r>
              <a:rPr lang="en-CN" b="1" dirty="0">
                <a:latin typeface="Kaiti TC" panose="02010600040101010101" pitchFamily="2" charset="-120"/>
                <a:ea typeface="Kaiti TC" panose="02010600040101010101" pitchFamily="2" charset="-120"/>
              </a:rPr>
              <a:t>Advantages of decreasing traffic:</a:t>
            </a:r>
          </a:p>
          <a:p>
            <a:pPr marL="0" indent="0">
              <a:buNone/>
            </a:pPr>
            <a:r>
              <a:rPr lang="en-CN" sz="2200" dirty="0">
                <a:latin typeface="Kaiti TC" panose="02010600040101010101" pitchFamily="2" charset="-120"/>
                <a:ea typeface="Kaiti TC" panose="02010600040101010101" pitchFamily="2" charset="-120"/>
              </a:rPr>
              <a:t>less air pollution - higher quality air– improved public health</a:t>
            </a:r>
          </a:p>
          <a:p>
            <a:pPr marL="0" indent="0">
              <a:buNone/>
            </a:pPr>
            <a:r>
              <a:rPr lang="en-CN" sz="2200" dirty="0">
                <a:latin typeface="Kaiti TC" panose="02010600040101010101" pitchFamily="2" charset="-120"/>
                <a:ea typeface="Kaiti TC" panose="02010600040101010101" pitchFamily="2" charset="-120"/>
              </a:rPr>
              <a:t> - less noise pollution - fewer traffic accidents - less danger and more space for wildlife – less reliance on fossil fuels</a:t>
            </a:r>
            <a:endParaRPr lang="en-CN" dirty="0">
              <a:latin typeface="Kaiti TC" panose="02010600040101010101" pitchFamily="2" charset="-120"/>
              <a:ea typeface="Kaiti TC" panose="02010600040101010101" pitchFamily="2" charset="-120"/>
            </a:endParaRPr>
          </a:p>
          <a:p>
            <a:pPr marL="0" indent="0">
              <a:buNone/>
            </a:pPr>
            <a:endParaRPr lang="en-CN" dirty="0">
              <a:latin typeface="Kaiti TC" panose="02010600040101010101" pitchFamily="2" charset="-120"/>
              <a:ea typeface="Kaiti TC" panose="02010600040101010101" pitchFamily="2" charset="-120"/>
            </a:endParaRPr>
          </a:p>
        </p:txBody>
      </p:sp>
    </p:spTree>
    <p:extLst>
      <p:ext uri="{BB962C8B-B14F-4D97-AF65-F5344CB8AC3E}">
        <p14:creationId xmlns:p14="http://schemas.microsoft.com/office/powerpoint/2010/main" val="1798152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7568-5F20-7344-AAF7-E5CF0B696721}"/>
              </a:ext>
            </a:extLst>
          </p:cNvPr>
          <p:cNvSpPr>
            <a:spLocks noGrp="1"/>
          </p:cNvSpPr>
          <p:nvPr>
            <p:ph type="title"/>
          </p:nvPr>
        </p:nvSpPr>
        <p:spPr>
          <a:solidFill>
            <a:srgbClr val="FFFFFF">
              <a:alpha val="80000"/>
            </a:srgbClr>
          </a:solidFill>
        </p:spPr>
        <p:txBody>
          <a:bodyPr/>
          <a:lstStyle/>
          <a:p>
            <a:pPr algn="ctr"/>
            <a:r>
              <a:rPr lang="en-CN" dirty="0">
                <a:latin typeface="Kaiti TC" panose="02010600040101010101" pitchFamily="2" charset="-120"/>
                <a:ea typeface="Kaiti TC" panose="02010600040101010101" pitchFamily="2" charset="-120"/>
              </a:rPr>
              <a:t>Station 2: Water Management</a:t>
            </a:r>
          </a:p>
        </p:txBody>
      </p:sp>
      <p:sp>
        <p:nvSpPr>
          <p:cNvPr id="3" name="Content Placeholder 2">
            <a:extLst>
              <a:ext uri="{FF2B5EF4-FFF2-40B4-BE49-F238E27FC236}">
                <a16:creationId xmlns:a16="http://schemas.microsoft.com/office/drawing/2014/main" id="{162B7342-7491-7742-8726-02FE64A1A008}"/>
              </a:ext>
            </a:extLst>
          </p:cNvPr>
          <p:cNvSpPr>
            <a:spLocks noGrp="1"/>
          </p:cNvSpPr>
          <p:nvPr>
            <p:ph idx="1"/>
          </p:nvPr>
        </p:nvSpPr>
        <p:spPr>
          <a:solidFill>
            <a:srgbClr val="FFFFFF">
              <a:alpha val="70980"/>
            </a:srgbClr>
          </a:solidFill>
        </p:spPr>
        <p:txBody>
          <a:bodyPr>
            <a:normAutofit/>
          </a:bodyPr>
          <a:lstStyle/>
          <a:p>
            <a:pPr marL="0" indent="0">
              <a:buNone/>
            </a:pPr>
            <a:endParaRPr lang="en-CN" dirty="0">
              <a:latin typeface="Kaiti TC" panose="02010600040101010101" pitchFamily="2" charset="-120"/>
              <a:ea typeface="Kaiti TC" panose="02010600040101010101" pitchFamily="2" charset="-120"/>
            </a:endParaRPr>
          </a:p>
          <a:p>
            <a:pPr marL="0" indent="0">
              <a:buNone/>
            </a:pPr>
            <a:endParaRPr lang="en-CN" dirty="0">
              <a:latin typeface="Kaiti TC" panose="02010600040101010101" pitchFamily="2" charset="-120"/>
              <a:ea typeface="Kaiti TC" panose="02010600040101010101" pitchFamily="2" charset="-120"/>
            </a:endParaRPr>
          </a:p>
          <a:p>
            <a:pPr marL="0" indent="0">
              <a:buNone/>
            </a:pPr>
            <a:r>
              <a:rPr lang="en-CN" b="1" dirty="0">
                <a:latin typeface="Kaiti TC" panose="02010600040101010101" pitchFamily="2" charset="-120"/>
                <a:ea typeface="Kaiti TC" panose="02010600040101010101" pitchFamily="2" charset="-120"/>
              </a:rPr>
              <a:t>Question: </a:t>
            </a:r>
            <a:r>
              <a:rPr lang="en-CN" dirty="0">
                <a:latin typeface="Kaiti TC" panose="02010600040101010101" pitchFamily="2" charset="-120"/>
                <a:ea typeface="Kaiti TC" panose="02010600040101010101" pitchFamily="2" charset="-120"/>
              </a:rPr>
              <a:t>You have already learned about water management within cities. What can you remember?</a:t>
            </a:r>
          </a:p>
          <a:p>
            <a:pPr marL="0" indent="0">
              <a:buNone/>
            </a:pPr>
            <a:endParaRPr lang="en-CN" dirty="0">
              <a:latin typeface="Kaiti TC" panose="02010600040101010101" pitchFamily="2" charset="-120"/>
              <a:ea typeface="Kaiti TC" panose="02010600040101010101" pitchFamily="2" charset="-120"/>
            </a:endParaRPr>
          </a:p>
          <a:p>
            <a:pPr marL="0" indent="0">
              <a:buNone/>
            </a:pPr>
            <a:endParaRPr lang="en-CN" dirty="0">
              <a:latin typeface="Kaiti TC" panose="02010600040101010101" pitchFamily="2" charset="-120"/>
              <a:ea typeface="Kaiti TC" panose="02010600040101010101" pitchFamily="2" charset="-120"/>
            </a:endParaRPr>
          </a:p>
        </p:txBody>
      </p:sp>
    </p:spTree>
    <p:extLst>
      <p:ext uri="{BB962C8B-B14F-4D97-AF65-F5344CB8AC3E}">
        <p14:creationId xmlns:p14="http://schemas.microsoft.com/office/powerpoint/2010/main" val="1789907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7568-5F20-7344-AAF7-E5CF0B696721}"/>
              </a:ext>
            </a:extLst>
          </p:cNvPr>
          <p:cNvSpPr>
            <a:spLocks noGrp="1"/>
          </p:cNvSpPr>
          <p:nvPr>
            <p:ph type="title"/>
          </p:nvPr>
        </p:nvSpPr>
        <p:spPr>
          <a:xfrm>
            <a:off x="838200" y="177320"/>
            <a:ext cx="10515600" cy="471587"/>
          </a:xfrm>
          <a:solidFill>
            <a:srgbClr val="FFFFFF">
              <a:alpha val="80000"/>
            </a:srgbClr>
          </a:solidFill>
        </p:spPr>
        <p:txBody>
          <a:bodyPr>
            <a:noAutofit/>
          </a:bodyPr>
          <a:lstStyle/>
          <a:p>
            <a:pPr algn="ctr"/>
            <a:r>
              <a:rPr lang="en-CN" sz="3600" dirty="0">
                <a:latin typeface="Kaiti TC" panose="02010600040101010101" pitchFamily="2" charset="-120"/>
                <a:ea typeface="Kaiti TC" panose="02010600040101010101" pitchFamily="2" charset="-120"/>
              </a:rPr>
              <a:t>Station 2: Water Management</a:t>
            </a:r>
          </a:p>
        </p:txBody>
      </p:sp>
      <p:sp>
        <p:nvSpPr>
          <p:cNvPr id="3" name="Content Placeholder 2">
            <a:extLst>
              <a:ext uri="{FF2B5EF4-FFF2-40B4-BE49-F238E27FC236}">
                <a16:creationId xmlns:a16="http://schemas.microsoft.com/office/drawing/2014/main" id="{162B7342-7491-7742-8726-02FE64A1A008}"/>
              </a:ext>
            </a:extLst>
          </p:cNvPr>
          <p:cNvSpPr>
            <a:spLocks noGrp="1"/>
          </p:cNvSpPr>
          <p:nvPr>
            <p:ph idx="1"/>
          </p:nvPr>
        </p:nvSpPr>
        <p:spPr>
          <a:xfrm>
            <a:off x="838200" y="836712"/>
            <a:ext cx="10515600" cy="4351338"/>
          </a:xfrm>
          <a:solidFill>
            <a:srgbClr val="FFFFFF">
              <a:alpha val="70980"/>
            </a:srgbClr>
          </a:solidFill>
        </p:spPr>
        <p:txBody>
          <a:bodyPr>
            <a:normAutofit/>
          </a:bodyPr>
          <a:lstStyle/>
          <a:p>
            <a:pPr marL="0" indent="0">
              <a:buNone/>
            </a:pPr>
            <a:r>
              <a:rPr lang="en-CN" sz="2400" dirty="0">
                <a:latin typeface="Kaiti TC" panose="02010600040101010101" pitchFamily="2" charset="-120"/>
                <a:ea typeface="Kaiti TC" panose="02010600040101010101" pitchFamily="2" charset="-120"/>
              </a:rPr>
              <a:t>Flooding can cause the death of </a:t>
            </a:r>
            <a:r>
              <a:rPr lang="en-CN" sz="2400" u="sng" dirty="0">
                <a:latin typeface="Kaiti TC" panose="02010600040101010101" pitchFamily="2" charset="-120"/>
                <a:ea typeface="Kaiti TC" panose="02010600040101010101" pitchFamily="2" charset="-120"/>
              </a:rPr>
              <a:t>flora and fauna</a:t>
            </a:r>
            <a:r>
              <a:rPr lang="en-CN" sz="2400" dirty="0">
                <a:latin typeface="Kaiti TC" panose="02010600040101010101" pitchFamily="2" charset="-120"/>
                <a:ea typeface="Kaiti TC" panose="02010600040101010101" pitchFamily="2" charset="-120"/>
              </a:rPr>
              <a:t>.  However, managing stormwater run off through the use of </a:t>
            </a:r>
            <a:r>
              <a:rPr lang="en-CN" sz="2400" b="1" dirty="0">
                <a:latin typeface="Kaiti TC" panose="02010600040101010101" pitchFamily="2" charset="-120"/>
                <a:ea typeface="Kaiti TC" panose="02010600040101010101" pitchFamily="2" charset="-120"/>
              </a:rPr>
              <a:t>rain gardens</a:t>
            </a:r>
            <a:r>
              <a:rPr lang="en-CN" sz="2400" dirty="0">
                <a:latin typeface="Kaiti TC" panose="02010600040101010101" pitchFamily="2" charset="-120"/>
                <a:ea typeface="Kaiti TC" panose="02010600040101010101" pitchFamily="2" charset="-120"/>
              </a:rPr>
              <a:t>, </a:t>
            </a:r>
            <a:r>
              <a:rPr lang="en-CN" sz="2400" b="1" dirty="0">
                <a:latin typeface="Kaiti TC" panose="02010600040101010101" pitchFamily="2" charset="-120"/>
                <a:ea typeface="Kaiti TC" panose="02010600040101010101" pitchFamily="2" charset="-120"/>
              </a:rPr>
              <a:t>storm water planters</a:t>
            </a:r>
            <a:r>
              <a:rPr lang="en-CN" sz="2400" dirty="0">
                <a:latin typeface="Kaiti TC" panose="02010600040101010101" pitchFamily="2" charset="-120"/>
                <a:ea typeface="Kaiti TC" panose="02010600040101010101" pitchFamily="2" charset="-120"/>
              </a:rPr>
              <a:t>, </a:t>
            </a:r>
            <a:r>
              <a:rPr lang="en-CN" sz="2400" b="1" dirty="0">
                <a:latin typeface="Kaiti TC" panose="02010600040101010101" pitchFamily="2" charset="-120"/>
                <a:ea typeface="Kaiti TC" panose="02010600040101010101" pitchFamily="2" charset="-120"/>
              </a:rPr>
              <a:t>rain barrels </a:t>
            </a:r>
            <a:r>
              <a:rPr lang="en-CN" sz="2400" dirty="0">
                <a:latin typeface="Kaiti TC" panose="02010600040101010101" pitchFamily="2" charset="-120"/>
                <a:ea typeface="Kaiti TC" panose="02010600040101010101" pitchFamily="2" charset="-120"/>
              </a:rPr>
              <a:t>and </a:t>
            </a:r>
            <a:r>
              <a:rPr lang="en-CN" sz="2400" b="1" dirty="0">
                <a:latin typeface="Kaiti TC" panose="02010600040101010101" pitchFamily="2" charset="-120"/>
                <a:ea typeface="Kaiti TC" panose="02010600040101010101" pitchFamily="2" charset="-120"/>
              </a:rPr>
              <a:t>bioswale</a:t>
            </a:r>
            <a:r>
              <a:rPr lang="en-CN" sz="2400" dirty="0">
                <a:latin typeface="Kaiti TC" panose="02010600040101010101" pitchFamily="2" charset="-120"/>
                <a:ea typeface="Kaiti TC" panose="02010600040101010101" pitchFamily="2" charset="-120"/>
              </a:rPr>
              <a:t> can help avoid flooding. </a:t>
            </a:r>
          </a:p>
          <a:p>
            <a:pPr marL="0" indent="0">
              <a:buNone/>
            </a:pPr>
            <a:r>
              <a:rPr lang="en-CN" sz="2400" dirty="0">
                <a:latin typeface="Kaiti TC" panose="02010600040101010101" pitchFamily="2" charset="-120"/>
                <a:ea typeface="Kaiti TC" panose="02010600040101010101" pitchFamily="2" charset="-120"/>
              </a:rPr>
              <a:t>Introducing sprinklers can also help water dry areas where rain water is inconsistent. </a:t>
            </a:r>
          </a:p>
          <a:p>
            <a:pPr marL="0" indent="0">
              <a:buNone/>
            </a:pPr>
            <a:r>
              <a:rPr lang="en-CN" sz="2400" dirty="0">
                <a:latin typeface="Kaiti TC" panose="02010600040101010101" pitchFamily="2" charset="-120"/>
                <a:ea typeface="Kaiti TC" panose="02010600040101010101" pitchFamily="2" charset="-120"/>
              </a:rPr>
              <a:t>Use of natural fertilizers instead of chemical fertilizers which run into city waters. </a:t>
            </a:r>
          </a:p>
          <a:p>
            <a:pPr marL="0" indent="0">
              <a:buNone/>
            </a:pPr>
            <a:r>
              <a:rPr lang="en-CN" sz="2400" dirty="0">
                <a:latin typeface="Kaiti TC" panose="02010600040101010101" pitchFamily="2" charset="-120"/>
                <a:ea typeface="Kaiti TC" panose="02010600040101010101" pitchFamily="2" charset="-120"/>
              </a:rPr>
              <a:t>Planting plants that are native to river edges will help attract more species, protect the ecosystem from excess water and provide a buffer between pollution and the fresh water.</a:t>
            </a:r>
          </a:p>
          <a:p>
            <a:pPr marL="0" indent="0">
              <a:buNone/>
            </a:pPr>
            <a:endParaRPr lang="en-CN" dirty="0">
              <a:latin typeface="Kaiti TC" panose="02010600040101010101" pitchFamily="2" charset="-120"/>
              <a:ea typeface="Kaiti TC" panose="02010600040101010101" pitchFamily="2" charset="-120"/>
            </a:endParaRPr>
          </a:p>
        </p:txBody>
      </p:sp>
      <p:pic>
        <p:nvPicPr>
          <p:cNvPr id="5" name="Picture 2">
            <a:extLst>
              <a:ext uri="{FF2B5EF4-FFF2-40B4-BE49-F238E27FC236}">
                <a16:creationId xmlns:a16="http://schemas.microsoft.com/office/drawing/2014/main" id="{7CE4785A-2B7D-B246-8BA2-7166E5B85D21}"/>
              </a:ext>
              <a:ext uri="{C183D7F6-B498-43B3-948B-1728B52AA6E4}">
                <adec:decorative xmlns:adec="http://schemas.microsoft.com/office/drawing/2017/decorative" val="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1558" y="4140991"/>
            <a:ext cx="4786057" cy="2469728"/>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4098" name="Picture 2" descr="How does Water Reach the Top of the Tree from the Roots? - Kidpid">
            <a:extLst>
              <a:ext uri="{FF2B5EF4-FFF2-40B4-BE49-F238E27FC236}">
                <a16:creationId xmlns:a16="http://schemas.microsoft.com/office/drawing/2014/main" id="{22F5C4C3-6DC7-A54F-9D3B-DD4DE070B3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384" y="4309707"/>
            <a:ext cx="5238195" cy="2370973"/>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72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7568-5F20-7344-AAF7-E5CF0B696721}"/>
              </a:ext>
            </a:extLst>
          </p:cNvPr>
          <p:cNvSpPr>
            <a:spLocks noGrp="1"/>
          </p:cNvSpPr>
          <p:nvPr>
            <p:ph type="title"/>
          </p:nvPr>
        </p:nvSpPr>
        <p:spPr>
          <a:solidFill>
            <a:srgbClr val="FFFFFF">
              <a:alpha val="80000"/>
            </a:srgbClr>
          </a:solidFill>
        </p:spPr>
        <p:txBody>
          <a:bodyPr/>
          <a:lstStyle/>
          <a:p>
            <a:pPr algn="ctr"/>
            <a:r>
              <a:rPr lang="en-CN" dirty="0">
                <a:latin typeface="Kaiti TC" panose="02010600040101010101" pitchFamily="2" charset="-120"/>
                <a:ea typeface="Kaiti TC" panose="02010600040101010101" pitchFamily="2" charset="-120"/>
              </a:rPr>
              <a:t>Station 3: Species Reintroduction</a:t>
            </a:r>
          </a:p>
        </p:txBody>
      </p:sp>
      <p:sp>
        <p:nvSpPr>
          <p:cNvPr id="3" name="Content Placeholder 2">
            <a:extLst>
              <a:ext uri="{FF2B5EF4-FFF2-40B4-BE49-F238E27FC236}">
                <a16:creationId xmlns:a16="http://schemas.microsoft.com/office/drawing/2014/main" id="{162B7342-7491-7742-8726-02FE64A1A008}"/>
              </a:ext>
            </a:extLst>
          </p:cNvPr>
          <p:cNvSpPr>
            <a:spLocks noGrp="1"/>
          </p:cNvSpPr>
          <p:nvPr>
            <p:ph idx="1"/>
          </p:nvPr>
        </p:nvSpPr>
        <p:spPr>
          <a:solidFill>
            <a:srgbClr val="FFFFFF">
              <a:alpha val="70980"/>
            </a:srgbClr>
          </a:solidFill>
        </p:spPr>
        <p:txBody>
          <a:bodyPr>
            <a:normAutofit/>
          </a:bodyPr>
          <a:lstStyle/>
          <a:p>
            <a:pPr marL="0" indent="0">
              <a:buNone/>
            </a:pPr>
            <a:r>
              <a:rPr lang="en-CN" dirty="0">
                <a:latin typeface="Kaiti TC" panose="02010600040101010101" pitchFamily="2" charset="-120"/>
                <a:ea typeface="Kaiti TC" panose="02010600040101010101" pitchFamily="2" charset="-120"/>
              </a:rPr>
              <a:t>Reintroducing species is when a </a:t>
            </a:r>
            <a:r>
              <a:rPr lang="en-CN" u="sng" dirty="0">
                <a:latin typeface="Kaiti TC" panose="02010600040101010101" pitchFamily="2" charset="-120"/>
                <a:ea typeface="Kaiti TC" panose="02010600040101010101" pitchFamily="2" charset="-120"/>
              </a:rPr>
              <a:t>locally extinct</a:t>
            </a:r>
            <a:r>
              <a:rPr lang="en-CN" dirty="0">
                <a:latin typeface="Kaiti TC" panose="02010600040101010101" pitchFamily="2" charset="-120"/>
                <a:ea typeface="Kaiti TC" panose="02010600040101010101" pitchFamily="2" charset="-120"/>
              </a:rPr>
              <a:t> (extinct in the local ecosystem, but not extinct in other places) species is moved into the ecosystem that no longer had it.</a:t>
            </a:r>
          </a:p>
          <a:p>
            <a:pPr marL="0" indent="0">
              <a:buNone/>
            </a:pPr>
            <a:endParaRPr lang="en-CN" dirty="0">
              <a:latin typeface="Kaiti TC" panose="02010600040101010101" pitchFamily="2" charset="-120"/>
              <a:ea typeface="Kaiti TC" panose="02010600040101010101" pitchFamily="2" charset="-120"/>
            </a:endParaRPr>
          </a:p>
          <a:p>
            <a:pPr marL="0" indent="0">
              <a:buNone/>
            </a:pPr>
            <a:r>
              <a:rPr lang="en-CN" b="1" dirty="0">
                <a:latin typeface="Kaiti TC" panose="02010600040101010101" pitchFamily="2" charset="-120"/>
                <a:ea typeface="Kaiti TC" panose="02010600040101010101" pitchFamily="2" charset="-120"/>
              </a:rPr>
              <a:t>Question: </a:t>
            </a:r>
            <a:r>
              <a:rPr lang="en-CN" dirty="0">
                <a:latin typeface="Kaiti TC" panose="02010600040101010101" pitchFamily="2" charset="-120"/>
                <a:ea typeface="Kaiti TC" panose="02010600040101010101" pitchFamily="2" charset="-120"/>
              </a:rPr>
              <a:t>What are the advantages and disadvantages of reintroducing species that are no longer present in the city?</a:t>
            </a:r>
          </a:p>
          <a:p>
            <a:pPr marL="0" indent="0">
              <a:buNone/>
            </a:pPr>
            <a:endParaRPr lang="en-CN" dirty="0">
              <a:latin typeface="Kaiti TC" panose="02010600040101010101" pitchFamily="2" charset="-120"/>
              <a:ea typeface="Kaiti TC" panose="02010600040101010101" pitchFamily="2" charset="-120"/>
            </a:endParaRPr>
          </a:p>
          <a:p>
            <a:pPr marL="0" indent="0">
              <a:buNone/>
            </a:pPr>
            <a:endParaRPr lang="en-CN" dirty="0">
              <a:latin typeface="Kaiti TC" panose="02010600040101010101" pitchFamily="2" charset="-120"/>
              <a:ea typeface="Kaiti TC" panose="02010600040101010101" pitchFamily="2" charset="-120"/>
            </a:endParaRPr>
          </a:p>
        </p:txBody>
      </p:sp>
    </p:spTree>
    <p:extLst>
      <p:ext uri="{BB962C8B-B14F-4D97-AF65-F5344CB8AC3E}">
        <p14:creationId xmlns:p14="http://schemas.microsoft.com/office/powerpoint/2010/main" val="291425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7568-5F20-7344-AAF7-E5CF0B696721}"/>
              </a:ext>
            </a:extLst>
          </p:cNvPr>
          <p:cNvSpPr>
            <a:spLocks noGrp="1"/>
          </p:cNvSpPr>
          <p:nvPr>
            <p:ph type="title"/>
          </p:nvPr>
        </p:nvSpPr>
        <p:spPr>
          <a:xfrm>
            <a:off x="1775520" y="81259"/>
            <a:ext cx="8640960" cy="857996"/>
          </a:xfrm>
          <a:solidFill>
            <a:srgbClr val="FFFFFF">
              <a:alpha val="80000"/>
            </a:srgbClr>
          </a:solidFill>
        </p:spPr>
        <p:txBody>
          <a:bodyPr/>
          <a:lstStyle/>
          <a:p>
            <a:pPr algn="ctr"/>
            <a:r>
              <a:rPr lang="en-CN" dirty="0">
                <a:latin typeface="Kaiti TC" panose="02010600040101010101" pitchFamily="2" charset="-120"/>
                <a:ea typeface="Kaiti TC" panose="02010600040101010101" pitchFamily="2" charset="-120"/>
              </a:rPr>
              <a:t>Station 3: Species Reintroduction</a:t>
            </a:r>
          </a:p>
        </p:txBody>
      </p:sp>
      <p:sp>
        <p:nvSpPr>
          <p:cNvPr id="3" name="Content Placeholder 2">
            <a:extLst>
              <a:ext uri="{FF2B5EF4-FFF2-40B4-BE49-F238E27FC236}">
                <a16:creationId xmlns:a16="http://schemas.microsoft.com/office/drawing/2014/main" id="{162B7342-7491-7742-8726-02FE64A1A008}"/>
              </a:ext>
            </a:extLst>
          </p:cNvPr>
          <p:cNvSpPr>
            <a:spLocks noGrp="1"/>
          </p:cNvSpPr>
          <p:nvPr>
            <p:ph idx="1"/>
          </p:nvPr>
        </p:nvSpPr>
        <p:spPr>
          <a:xfrm>
            <a:off x="191344" y="1865164"/>
            <a:ext cx="5328592" cy="4351338"/>
          </a:xfrm>
          <a:solidFill>
            <a:srgbClr val="FFFFFF">
              <a:alpha val="70980"/>
            </a:srgbClr>
          </a:solidFill>
        </p:spPr>
        <p:txBody>
          <a:bodyPr>
            <a:normAutofit/>
          </a:bodyPr>
          <a:lstStyle/>
          <a:p>
            <a:pPr marL="0" indent="0">
              <a:buNone/>
            </a:pPr>
            <a:r>
              <a:rPr lang="en-CN" dirty="0">
                <a:latin typeface="Kaiti TC" panose="02010600040101010101" pitchFamily="2" charset="-120"/>
                <a:ea typeface="Kaiti TC" panose="02010600040101010101" pitchFamily="2" charset="-120"/>
              </a:rPr>
              <a:t>A direct and time effective method.</a:t>
            </a:r>
          </a:p>
          <a:p>
            <a:pPr marL="0" indent="0">
              <a:buNone/>
            </a:pPr>
            <a:endParaRPr lang="en-CN" dirty="0">
              <a:latin typeface="Kaiti TC" panose="02010600040101010101" pitchFamily="2" charset="-120"/>
              <a:ea typeface="Kaiti TC" panose="02010600040101010101" pitchFamily="2" charset="-120"/>
            </a:endParaRPr>
          </a:p>
          <a:p>
            <a:pPr marL="0" indent="0">
              <a:buNone/>
            </a:pPr>
            <a:r>
              <a:rPr lang="en-CN" dirty="0">
                <a:latin typeface="Kaiti TC" panose="02010600040101010101" pitchFamily="2" charset="-120"/>
                <a:ea typeface="Kaiti TC" panose="02010600040101010101" pitchFamily="2" charset="-120"/>
              </a:rPr>
              <a:t>Natural climate will be suitable to the species.</a:t>
            </a:r>
          </a:p>
          <a:p>
            <a:pPr marL="0" indent="0">
              <a:buNone/>
            </a:pPr>
            <a:endParaRPr lang="en-CN" dirty="0">
              <a:latin typeface="Kaiti TC" panose="02010600040101010101" pitchFamily="2" charset="-120"/>
              <a:ea typeface="Kaiti TC" panose="02010600040101010101" pitchFamily="2" charset="-120"/>
            </a:endParaRPr>
          </a:p>
          <a:p>
            <a:pPr marL="0" indent="0">
              <a:buNone/>
            </a:pPr>
            <a:r>
              <a:rPr lang="en-CN" dirty="0">
                <a:latin typeface="Kaiti TC" panose="02010600040101010101" pitchFamily="2" charset="-120"/>
                <a:ea typeface="Kaiti TC" panose="02010600040101010101" pitchFamily="2" charset="-120"/>
              </a:rPr>
              <a:t>It keeps the character of the natural environment.</a:t>
            </a:r>
          </a:p>
          <a:p>
            <a:pPr marL="0" indent="0">
              <a:buNone/>
            </a:pPr>
            <a:endParaRPr lang="en-CN" dirty="0">
              <a:latin typeface="Kaiti TC" panose="02010600040101010101" pitchFamily="2" charset="-120"/>
              <a:ea typeface="Kaiti TC" panose="02010600040101010101" pitchFamily="2" charset="-120"/>
            </a:endParaRPr>
          </a:p>
          <a:p>
            <a:pPr marL="0" indent="0">
              <a:buNone/>
            </a:pPr>
            <a:endParaRPr lang="en-CN" dirty="0">
              <a:latin typeface="Kaiti TC" panose="02010600040101010101" pitchFamily="2" charset="-120"/>
              <a:ea typeface="Kaiti TC" panose="02010600040101010101" pitchFamily="2" charset="-120"/>
            </a:endParaRPr>
          </a:p>
          <a:p>
            <a:pPr marL="0" indent="0">
              <a:buNone/>
            </a:pPr>
            <a:endParaRPr lang="en-CN" dirty="0">
              <a:latin typeface="Kaiti TC" panose="02010600040101010101" pitchFamily="2" charset="-120"/>
              <a:ea typeface="Kaiti TC" panose="02010600040101010101" pitchFamily="2" charset="-120"/>
            </a:endParaRPr>
          </a:p>
        </p:txBody>
      </p:sp>
      <p:sp>
        <p:nvSpPr>
          <p:cNvPr id="5" name="Content Placeholder 2">
            <a:extLst>
              <a:ext uri="{FF2B5EF4-FFF2-40B4-BE49-F238E27FC236}">
                <a16:creationId xmlns:a16="http://schemas.microsoft.com/office/drawing/2014/main" id="{1D9356B4-B425-974E-8BA0-59F9E006FDAE}"/>
              </a:ext>
            </a:extLst>
          </p:cNvPr>
          <p:cNvSpPr txBox="1">
            <a:spLocks/>
          </p:cNvSpPr>
          <p:nvPr/>
        </p:nvSpPr>
        <p:spPr>
          <a:xfrm>
            <a:off x="6040317" y="1865164"/>
            <a:ext cx="5328592" cy="4351338"/>
          </a:xfrm>
          <a:prstGeom prst="rect">
            <a:avLst/>
          </a:prstGeom>
          <a:solidFill>
            <a:srgbClr val="FFFFFF">
              <a:alpha val="70980"/>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N" dirty="0">
                <a:latin typeface="Kaiti TC" panose="02010600040101010101" pitchFamily="2" charset="-120"/>
                <a:ea typeface="Kaiti TC" panose="02010600040101010101" pitchFamily="2" charset="-120"/>
              </a:rPr>
              <a:t>Species may try to migrate back to their original location.</a:t>
            </a:r>
          </a:p>
          <a:p>
            <a:pPr marL="0" indent="0">
              <a:buFont typeface="Arial" panose="020B0604020202020204" pitchFamily="34" charset="0"/>
              <a:buNone/>
            </a:pPr>
            <a:endParaRPr lang="en-CN" dirty="0">
              <a:latin typeface="Kaiti TC" panose="02010600040101010101" pitchFamily="2" charset="-120"/>
              <a:ea typeface="Kaiti TC" panose="02010600040101010101" pitchFamily="2" charset="-120"/>
            </a:endParaRPr>
          </a:p>
          <a:p>
            <a:pPr marL="0" indent="0">
              <a:buFont typeface="Arial" panose="020B0604020202020204" pitchFamily="34" charset="0"/>
              <a:buNone/>
            </a:pPr>
            <a:r>
              <a:rPr lang="en-CN" dirty="0">
                <a:latin typeface="Kaiti TC" panose="02010600040101010101" pitchFamily="2" charset="-120"/>
                <a:ea typeface="Kaiti TC" panose="02010600040101010101" pitchFamily="2" charset="-120"/>
              </a:rPr>
              <a:t>The species could disrupt the food web, lowering the numbers of other species.</a:t>
            </a:r>
          </a:p>
          <a:p>
            <a:pPr marL="0" indent="0">
              <a:buFont typeface="Arial" panose="020B0604020202020204" pitchFamily="34" charset="0"/>
              <a:buNone/>
            </a:pPr>
            <a:endParaRPr lang="en-CN" dirty="0">
              <a:latin typeface="Kaiti TC" panose="02010600040101010101" pitchFamily="2" charset="-120"/>
              <a:ea typeface="Kaiti TC" panose="02010600040101010101" pitchFamily="2" charset="-120"/>
            </a:endParaRPr>
          </a:p>
          <a:p>
            <a:pPr marL="0" indent="0">
              <a:buFont typeface="Arial" panose="020B0604020202020204" pitchFamily="34" charset="0"/>
              <a:buNone/>
            </a:pPr>
            <a:r>
              <a:rPr lang="en-CN" dirty="0">
                <a:latin typeface="Kaiti TC" panose="02010600040101010101" pitchFamily="2" charset="-120"/>
                <a:ea typeface="Kaiti TC" panose="02010600040101010101" pitchFamily="2" charset="-120"/>
              </a:rPr>
              <a:t>It could be costly to move certain species.</a:t>
            </a:r>
          </a:p>
          <a:p>
            <a:pPr marL="0" indent="0">
              <a:buFont typeface="Arial" panose="020B0604020202020204" pitchFamily="34" charset="0"/>
              <a:buNone/>
            </a:pPr>
            <a:endParaRPr lang="en-CN" dirty="0">
              <a:latin typeface="Kaiti TC" panose="02010600040101010101" pitchFamily="2" charset="-120"/>
              <a:ea typeface="Kaiti TC" panose="02010600040101010101" pitchFamily="2" charset="-120"/>
            </a:endParaRPr>
          </a:p>
        </p:txBody>
      </p:sp>
      <p:sp>
        <p:nvSpPr>
          <p:cNvPr id="6" name="Title 1">
            <a:extLst>
              <a:ext uri="{FF2B5EF4-FFF2-40B4-BE49-F238E27FC236}">
                <a16:creationId xmlns:a16="http://schemas.microsoft.com/office/drawing/2014/main" id="{6E6B0394-988C-CB4C-B99F-C6D84CD59168}"/>
              </a:ext>
            </a:extLst>
          </p:cNvPr>
          <p:cNvSpPr txBox="1">
            <a:spLocks/>
          </p:cNvSpPr>
          <p:nvPr/>
        </p:nvSpPr>
        <p:spPr>
          <a:xfrm>
            <a:off x="996152" y="1097484"/>
            <a:ext cx="3718975" cy="609450"/>
          </a:xfrm>
          <a:prstGeom prst="rect">
            <a:avLst/>
          </a:prstGeom>
          <a:solidFill>
            <a:srgbClr val="FFFFFF">
              <a:alpha val="80000"/>
            </a:srgbClr>
          </a:solidFill>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N" dirty="0">
                <a:latin typeface="Kaiti TC" panose="02010600040101010101" pitchFamily="2" charset="-120"/>
                <a:ea typeface="Kaiti TC" panose="02010600040101010101" pitchFamily="2" charset="-120"/>
              </a:rPr>
              <a:t>Advantages</a:t>
            </a:r>
          </a:p>
        </p:txBody>
      </p:sp>
      <p:sp>
        <p:nvSpPr>
          <p:cNvPr id="7" name="Title 1">
            <a:extLst>
              <a:ext uri="{FF2B5EF4-FFF2-40B4-BE49-F238E27FC236}">
                <a16:creationId xmlns:a16="http://schemas.microsoft.com/office/drawing/2014/main" id="{1D2A5883-3B7D-9B4E-A58A-9D925AB10BC9}"/>
              </a:ext>
            </a:extLst>
          </p:cNvPr>
          <p:cNvSpPr txBox="1">
            <a:spLocks/>
          </p:cNvSpPr>
          <p:nvPr/>
        </p:nvSpPr>
        <p:spPr>
          <a:xfrm>
            <a:off x="6845125" y="1134990"/>
            <a:ext cx="3718975" cy="609450"/>
          </a:xfrm>
          <a:prstGeom prst="rect">
            <a:avLst/>
          </a:prstGeom>
          <a:solidFill>
            <a:srgbClr val="FFFFFF">
              <a:alpha val="80000"/>
            </a:srgbClr>
          </a:solidFill>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N" dirty="0">
                <a:latin typeface="Kaiti TC" panose="02010600040101010101" pitchFamily="2" charset="-120"/>
                <a:ea typeface="Kaiti TC" panose="02010600040101010101" pitchFamily="2" charset="-120"/>
              </a:rPr>
              <a:t>Disadvantages</a:t>
            </a:r>
          </a:p>
        </p:txBody>
      </p:sp>
    </p:spTree>
    <p:extLst>
      <p:ext uri="{BB962C8B-B14F-4D97-AF65-F5344CB8AC3E}">
        <p14:creationId xmlns:p14="http://schemas.microsoft.com/office/powerpoint/2010/main" val="2819576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7568-5F20-7344-AAF7-E5CF0B696721}"/>
              </a:ext>
            </a:extLst>
          </p:cNvPr>
          <p:cNvSpPr>
            <a:spLocks noGrp="1"/>
          </p:cNvSpPr>
          <p:nvPr>
            <p:ph type="title"/>
          </p:nvPr>
        </p:nvSpPr>
        <p:spPr>
          <a:solidFill>
            <a:srgbClr val="FFFFFF">
              <a:alpha val="80000"/>
            </a:srgbClr>
          </a:solidFill>
        </p:spPr>
        <p:txBody>
          <a:bodyPr/>
          <a:lstStyle/>
          <a:p>
            <a:pPr algn="ctr"/>
            <a:r>
              <a:rPr lang="en-CN" dirty="0">
                <a:latin typeface="Kaiti TC" panose="02010600040101010101" pitchFamily="2" charset="-120"/>
                <a:ea typeface="Kaiti TC" panose="02010600040101010101" pitchFamily="2" charset="-120"/>
              </a:rPr>
              <a:t>Station 4: Plant Management</a:t>
            </a:r>
          </a:p>
        </p:txBody>
      </p:sp>
      <p:sp>
        <p:nvSpPr>
          <p:cNvPr id="3" name="Content Placeholder 2">
            <a:extLst>
              <a:ext uri="{FF2B5EF4-FFF2-40B4-BE49-F238E27FC236}">
                <a16:creationId xmlns:a16="http://schemas.microsoft.com/office/drawing/2014/main" id="{162B7342-7491-7742-8726-02FE64A1A008}"/>
              </a:ext>
            </a:extLst>
          </p:cNvPr>
          <p:cNvSpPr>
            <a:spLocks noGrp="1"/>
          </p:cNvSpPr>
          <p:nvPr>
            <p:ph idx="1"/>
          </p:nvPr>
        </p:nvSpPr>
        <p:spPr>
          <a:solidFill>
            <a:srgbClr val="FFFFFF">
              <a:alpha val="70980"/>
            </a:srgbClr>
          </a:solidFill>
        </p:spPr>
        <p:txBody>
          <a:bodyPr>
            <a:normAutofit/>
          </a:bodyPr>
          <a:lstStyle/>
          <a:p>
            <a:pPr marL="0" indent="0">
              <a:buNone/>
            </a:pPr>
            <a:endParaRPr lang="en-CN" dirty="0">
              <a:latin typeface="Kaiti TC" panose="02010600040101010101" pitchFamily="2" charset="-120"/>
              <a:ea typeface="Kaiti TC" panose="02010600040101010101" pitchFamily="2" charset="-120"/>
            </a:endParaRPr>
          </a:p>
          <a:p>
            <a:pPr marL="0" indent="0">
              <a:buNone/>
            </a:pPr>
            <a:endParaRPr lang="en-CN" dirty="0">
              <a:latin typeface="Kaiti TC" panose="02010600040101010101" pitchFamily="2" charset="-120"/>
              <a:ea typeface="Kaiti TC" panose="02010600040101010101" pitchFamily="2" charset="-120"/>
            </a:endParaRPr>
          </a:p>
          <a:p>
            <a:pPr marL="0" indent="0">
              <a:buNone/>
            </a:pPr>
            <a:r>
              <a:rPr lang="en-CN" b="1" dirty="0">
                <a:latin typeface="Kaiti TC" panose="02010600040101010101" pitchFamily="2" charset="-120"/>
                <a:ea typeface="Kaiti TC" panose="02010600040101010101" pitchFamily="2" charset="-120"/>
              </a:rPr>
              <a:t>Question: </a:t>
            </a:r>
            <a:r>
              <a:rPr lang="en-CN" dirty="0">
                <a:latin typeface="Kaiti TC" panose="02010600040101010101" pitchFamily="2" charset="-120"/>
                <a:ea typeface="Kaiti TC" panose="02010600040101010101" pitchFamily="2" charset="-120"/>
              </a:rPr>
              <a:t>It is obvious that having more plant life is one of the first steps towards having a greener city. But how are plants managed throughout the city? What do you think is involved in maintaining them?</a:t>
            </a:r>
          </a:p>
          <a:p>
            <a:pPr marL="0" indent="0">
              <a:buNone/>
            </a:pPr>
            <a:endParaRPr lang="en-CN" dirty="0">
              <a:latin typeface="Kaiti TC" panose="02010600040101010101" pitchFamily="2" charset="-120"/>
              <a:ea typeface="Kaiti TC" panose="02010600040101010101" pitchFamily="2" charset="-120"/>
            </a:endParaRPr>
          </a:p>
          <a:p>
            <a:pPr marL="0" indent="0">
              <a:buNone/>
            </a:pPr>
            <a:endParaRPr lang="en-CN" dirty="0">
              <a:latin typeface="Kaiti TC" panose="02010600040101010101" pitchFamily="2" charset="-120"/>
              <a:ea typeface="Kaiti TC" panose="02010600040101010101" pitchFamily="2" charset="-120"/>
            </a:endParaRPr>
          </a:p>
        </p:txBody>
      </p:sp>
    </p:spTree>
    <p:extLst>
      <p:ext uri="{BB962C8B-B14F-4D97-AF65-F5344CB8AC3E}">
        <p14:creationId xmlns:p14="http://schemas.microsoft.com/office/powerpoint/2010/main" val="2636149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7568-5F20-7344-AAF7-E5CF0B696721}"/>
              </a:ext>
            </a:extLst>
          </p:cNvPr>
          <p:cNvSpPr>
            <a:spLocks noGrp="1"/>
          </p:cNvSpPr>
          <p:nvPr>
            <p:ph type="title"/>
          </p:nvPr>
        </p:nvSpPr>
        <p:spPr>
          <a:solidFill>
            <a:srgbClr val="FFFFFF">
              <a:alpha val="80000"/>
            </a:srgbClr>
          </a:solidFill>
        </p:spPr>
        <p:txBody>
          <a:bodyPr/>
          <a:lstStyle/>
          <a:p>
            <a:pPr algn="ctr"/>
            <a:r>
              <a:rPr lang="en-CN" dirty="0">
                <a:latin typeface="Kaiti TC" panose="02010600040101010101" pitchFamily="2" charset="-120"/>
                <a:ea typeface="Kaiti TC" panose="02010600040101010101" pitchFamily="2" charset="-120"/>
              </a:rPr>
              <a:t>Station 4: Plant Management</a:t>
            </a:r>
          </a:p>
        </p:txBody>
      </p:sp>
      <p:sp>
        <p:nvSpPr>
          <p:cNvPr id="3" name="Content Placeholder 2">
            <a:extLst>
              <a:ext uri="{FF2B5EF4-FFF2-40B4-BE49-F238E27FC236}">
                <a16:creationId xmlns:a16="http://schemas.microsoft.com/office/drawing/2014/main" id="{162B7342-7491-7742-8726-02FE64A1A008}"/>
              </a:ext>
            </a:extLst>
          </p:cNvPr>
          <p:cNvSpPr>
            <a:spLocks noGrp="1"/>
          </p:cNvSpPr>
          <p:nvPr>
            <p:ph idx="1"/>
          </p:nvPr>
        </p:nvSpPr>
        <p:spPr>
          <a:xfrm>
            <a:off x="191344" y="1916832"/>
            <a:ext cx="4825752" cy="4351338"/>
          </a:xfrm>
          <a:solidFill>
            <a:srgbClr val="FFFFFF">
              <a:alpha val="70980"/>
            </a:srgbClr>
          </a:solidFill>
        </p:spPr>
        <p:txBody>
          <a:bodyPr>
            <a:normAutofit/>
          </a:bodyPr>
          <a:lstStyle/>
          <a:p>
            <a:pPr marL="0" indent="0">
              <a:buNone/>
            </a:pPr>
            <a:r>
              <a:rPr lang="en-CN" dirty="0">
                <a:latin typeface="Kaiti TC" panose="02010600040101010101" pitchFamily="2" charset="-120"/>
                <a:ea typeface="Kaiti TC" panose="02010600040101010101" pitchFamily="2" charset="-120"/>
              </a:rPr>
              <a:t>Regular surveying can help you tell which plants are thriving and which are struggling.</a:t>
            </a:r>
          </a:p>
          <a:p>
            <a:pPr marL="0" indent="0">
              <a:buNone/>
            </a:pPr>
            <a:endParaRPr lang="en-CN" dirty="0">
              <a:latin typeface="Kaiti TC" panose="02010600040101010101" pitchFamily="2" charset="-120"/>
              <a:ea typeface="Kaiti TC" panose="02010600040101010101" pitchFamily="2" charset="-120"/>
            </a:endParaRPr>
          </a:p>
          <a:p>
            <a:pPr marL="0" indent="0">
              <a:buNone/>
            </a:pPr>
            <a:r>
              <a:rPr lang="en-CN" dirty="0">
                <a:latin typeface="Kaiti TC" panose="02010600040101010101" pitchFamily="2" charset="-120"/>
                <a:ea typeface="Kaiti TC" panose="02010600040101010101" pitchFamily="2" charset="-120"/>
              </a:rPr>
              <a:t>Mowing grassy areas regularly and deweeding can allow more productive plantlife to grow by limiting the amount of weeds.</a:t>
            </a:r>
          </a:p>
          <a:p>
            <a:pPr marL="0" indent="0">
              <a:buNone/>
            </a:pPr>
            <a:endParaRPr lang="en-CN" dirty="0">
              <a:latin typeface="Kaiti TC" panose="02010600040101010101" pitchFamily="2" charset="-120"/>
              <a:ea typeface="Kaiti TC" panose="02010600040101010101" pitchFamily="2" charset="-120"/>
            </a:endParaRPr>
          </a:p>
          <a:p>
            <a:pPr marL="0" indent="0">
              <a:buNone/>
            </a:pPr>
            <a:endParaRPr lang="en-CN" dirty="0">
              <a:latin typeface="Kaiti TC" panose="02010600040101010101" pitchFamily="2" charset="-120"/>
              <a:ea typeface="Kaiti TC" panose="02010600040101010101" pitchFamily="2" charset="-120"/>
            </a:endParaRPr>
          </a:p>
        </p:txBody>
      </p:sp>
      <p:sp>
        <p:nvSpPr>
          <p:cNvPr id="4" name="Content Placeholder 2">
            <a:extLst>
              <a:ext uri="{FF2B5EF4-FFF2-40B4-BE49-F238E27FC236}">
                <a16:creationId xmlns:a16="http://schemas.microsoft.com/office/drawing/2014/main" id="{AA9F6764-B1A3-C94E-8AD2-1692C9A96EEA}"/>
              </a:ext>
            </a:extLst>
          </p:cNvPr>
          <p:cNvSpPr txBox="1">
            <a:spLocks/>
          </p:cNvSpPr>
          <p:nvPr/>
        </p:nvSpPr>
        <p:spPr>
          <a:xfrm>
            <a:off x="6240016" y="1916832"/>
            <a:ext cx="4825752" cy="4351338"/>
          </a:xfrm>
          <a:prstGeom prst="rect">
            <a:avLst/>
          </a:prstGeom>
          <a:solidFill>
            <a:srgbClr val="FFFFFF">
              <a:alpha val="70980"/>
            </a:srgb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N" dirty="0">
                <a:latin typeface="Kaiti TC" panose="02010600040101010101" pitchFamily="2" charset="-120"/>
                <a:ea typeface="Kaiti TC" panose="02010600040101010101" pitchFamily="2" charset="-120"/>
              </a:rPr>
              <a:t>Planting different plants in different seasons can help the green space become more resistant to seasonly weather changes.</a:t>
            </a:r>
          </a:p>
          <a:p>
            <a:pPr marL="0" indent="0">
              <a:buFont typeface="Arial" panose="020B0604020202020204" pitchFamily="34" charset="0"/>
              <a:buNone/>
            </a:pPr>
            <a:endParaRPr lang="en-CN" dirty="0">
              <a:latin typeface="Kaiti TC" panose="02010600040101010101" pitchFamily="2" charset="-120"/>
              <a:ea typeface="Kaiti TC" panose="02010600040101010101" pitchFamily="2" charset="-120"/>
            </a:endParaRPr>
          </a:p>
          <a:p>
            <a:pPr marL="0" indent="0">
              <a:buFont typeface="Arial" panose="020B0604020202020204" pitchFamily="34" charset="0"/>
              <a:buNone/>
            </a:pPr>
            <a:r>
              <a:rPr lang="en-CN" dirty="0">
                <a:latin typeface="Kaiti TC" panose="02010600040101010101" pitchFamily="2" charset="-120"/>
                <a:ea typeface="Kaiti TC" panose="02010600040101010101" pitchFamily="2" charset="-120"/>
              </a:rPr>
              <a:t>Regularly searching for signs of disease in the plants.</a:t>
            </a:r>
          </a:p>
          <a:p>
            <a:pPr marL="0" indent="0">
              <a:buFont typeface="Arial" panose="020B0604020202020204" pitchFamily="34" charset="0"/>
              <a:buNone/>
            </a:pPr>
            <a:endParaRPr lang="en-CN" dirty="0">
              <a:latin typeface="Kaiti TC" panose="02010600040101010101" pitchFamily="2" charset="-120"/>
              <a:ea typeface="Kaiti TC" panose="02010600040101010101" pitchFamily="2" charset="-120"/>
            </a:endParaRPr>
          </a:p>
          <a:p>
            <a:pPr marL="0" indent="0">
              <a:buFont typeface="Arial" panose="020B0604020202020204" pitchFamily="34" charset="0"/>
              <a:buNone/>
            </a:pPr>
            <a:endParaRPr lang="en-CN" dirty="0">
              <a:latin typeface="Kaiti TC" panose="02010600040101010101" pitchFamily="2" charset="-120"/>
              <a:ea typeface="Kaiti TC" panose="02010600040101010101" pitchFamily="2" charset="-120"/>
            </a:endParaRPr>
          </a:p>
        </p:txBody>
      </p:sp>
    </p:spTree>
    <p:extLst>
      <p:ext uri="{BB962C8B-B14F-4D97-AF65-F5344CB8AC3E}">
        <p14:creationId xmlns:p14="http://schemas.microsoft.com/office/powerpoint/2010/main" val="2066731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7568-5F20-7344-AAF7-E5CF0B696721}"/>
              </a:ext>
            </a:extLst>
          </p:cNvPr>
          <p:cNvSpPr>
            <a:spLocks noGrp="1"/>
          </p:cNvSpPr>
          <p:nvPr>
            <p:ph type="title"/>
          </p:nvPr>
        </p:nvSpPr>
        <p:spPr>
          <a:solidFill>
            <a:srgbClr val="FFFFFF">
              <a:alpha val="80000"/>
            </a:srgbClr>
          </a:solidFill>
        </p:spPr>
        <p:txBody>
          <a:bodyPr/>
          <a:lstStyle/>
          <a:p>
            <a:pPr algn="ctr"/>
            <a:r>
              <a:rPr lang="en-CN" dirty="0">
                <a:latin typeface="Kaiti TC" panose="02010600040101010101" pitchFamily="2" charset="-120"/>
                <a:ea typeface="Kaiti TC" panose="02010600040101010101" pitchFamily="2" charset="-120"/>
              </a:rPr>
              <a:t>Station 5: Natural Pathways</a:t>
            </a:r>
          </a:p>
        </p:txBody>
      </p:sp>
      <p:sp>
        <p:nvSpPr>
          <p:cNvPr id="3" name="Content Placeholder 2">
            <a:extLst>
              <a:ext uri="{FF2B5EF4-FFF2-40B4-BE49-F238E27FC236}">
                <a16:creationId xmlns:a16="http://schemas.microsoft.com/office/drawing/2014/main" id="{162B7342-7491-7742-8726-02FE64A1A008}"/>
              </a:ext>
            </a:extLst>
          </p:cNvPr>
          <p:cNvSpPr>
            <a:spLocks noGrp="1"/>
          </p:cNvSpPr>
          <p:nvPr>
            <p:ph idx="1"/>
          </p:nvPr>
        </p:nvSpPr>
        <p:spPr>
          <a:solidFill>
            <a:srgbClr val="FFFFFF">
              <a:alpha val="70980"/>
            </a:srgbClr>
          </a:solidFill>
        </p:spPr>
        <p:txBody>
          <a:bodyPr>
            <a:normAutofit/>
          </a:bodyPr>
          <a:lstStyle/>
          <a:p>
            <a:pPr marL="0" indent="0">
              <a:buNone/>
            </a:pPr>
            <a:endParaRPr lang="en-CN" dirty="0">
              <a:latin typeface="Kaiti TC" panose="02010600040101010101" pitchFamily="2" charset="-120"/>
              <a:ea typeface="Kaiti TC" panose="02010600040101010101" pitchFamily="2" charset="-120"/>
            </a:endParaRPr>
          </a:p>
          <a:p>
            <a:pPr marL="0" indent="0">
              <a:buNone/>
            </a:pPr>
            <a:endParaRPr lang="en-CN" dirty="0">
              <a:latin typeface="Kaiti TC" panose="02010600040101010101" pitchFamily="2" charset="-120"/>
              <a:ea typeface="Kaiti TC" panose="02010600040101010101" pitchFamily="2" charset="-120"/>
            </a:endParaRPr>
          </a:p>
          <a:p>
            <a:pPr marL="0" indent="0">
              <a:buNone/>
            </a:pPr>
            <a:r>
              <a:rPr lang="en-CN" b="1" dirty="0">
                <a:latin typeface="Kaiti TC" panose="02010600040101010101" pitchFamily="2" charset="-120"/>
                <a:ea typeface="Kaiti TC" panose="02010600040101010101" pitchFamily="2" charset="-120"/>
              </a:rPr>
              <a:t>Question: </a:t>
            </a:r>
            <a:r>
              <a:rPr lang="en-CN" dirty="0">
                <a:latin typeface="Kaiti TC" panose="02010600040101010101" pitchFamily="2" charset="-120"/>
                <a:ea typeface="Kaiti TC" panose="02010600040101010101" pitchFamily="2" charset="-120"/>
              </a:rPr>
              <a:t>Natural pathways are connections between two or more natural place, but how can we connect natural places to each other?</a:t>
            </a:r>
          </a:p>
          <a:p>
            <a:pPr marL="0" indent="0">
              <a:buNone/>
            </a:pPr>
            <a:endParaRPr lang="en-CN" dirty="0">
              <a:latin typeface="Kaiti TC" panose="02010600040101010101" pitchFamily="2" charset="-120"/>
              <a:ea typeface="Kaiti TC" panose="02010600040101010101" pitchFamily="2" charset="-120"/>
            </a:endParaRPr>
          </a:p>
          <a:p>
            <a:pPr marL="0" indent="0">
              <a:buNone/>
            </a:pPr>
            <a:endParaRPr lang="en-CN" dirty="0">
              <a:latin typeface="Kaiti TC" panose="02010600040101010101" pitchFamily="2" charset="-120"/>
              <a:ea typeface="Kaiti TC" panose="02010600040101010101" pitchFamily="2" charset="-120"/>
            </a:endParaRPr>
          </a:p>
        </p:txBody>
      </p:sp>
    </p:spTree>
    <p:extLst>
      <p:ext uri="{BB962C8B-B14F-4D97-AF65-F5344CB8AC3E}">
        <p14:creationId xmlns:p14="http://schemas.microsoft.com/office/powerpoint/2010/main" val="1506504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7568-5F20-7344-AAF7-E5CF0B696721}"/>
              </a:ext>
            </a:extLst>
          </p:cNvPr>
          <p:cNvSpPr>
            <a:spLocks noGrp="1"/>
          </p:cNvSpPr>
          <p:nvPr>
            <p:ph type="title"/>
          </p:nvPr>
        </p:nvSpPr>
        <p:spPr>
          <a:xfrm>
            <a:off x="838200" y="53539"/>
            <a:ext cx="10515600" cy="711165"/>
          </a:xfrm>
          <a:solidFill>
            <a:srgbClr val="FFFFFF">
              <a:alpha val="80000"/>
            </a:srgbClr>
          </a:solidFill>
        </p:spPr>
        <p:txBody>
          <a:bodyPr/>
          <a:lstStyle/>
          <a:p>
            <a:pPr algn="ctr"/>
            <a:r>
              <a:rPr lang="en-CN" dirty="0">
                <a:latin typeface="Kaiti TC" panose="02010600040101010101" pitchFamily="2" charset="-120"/>
                <a:ea typeface="Kaiti TC" panose="02010600040101010101" pitchFamily="2" charset="-120"/>
              </a:rPr>
              <a:t>Station 5: Natural Pathways</a:t>
            </a:r>
          </a:p>
        </p:txBody>
      </p:sp>
      <p:sp>
        <p:nvSpPr>
          <p:cNvPr id="3" name="Content Placeholder 2">
            <a:extLst>
              <a:ext uri="{FF2B5EF4-FFF2-40B4-BE49-F238E27FC236}">
                <a16:creationId xmlns:a16="http://schemas.microsoft.com/office/drawing/2014/main" id="{162B7342-7491-7742-8726-02FE64A1A008}"/>
              </a:ext>
            </a:extLst>
          </p:cNvPr>
          <p:cNvSpPr>
            <a:spLocks noGrp="1"/>
          </p:cNvSpPr>
          <p:nvPr>
            <p:ph idx="1"/>
          </p:nvPr>
        </p:nvSpPr>
        <p:spPr>
          <a:xfrm>
            <a:off x="3668429" y="908720"/>
            <a:ext cx="4731827" cy="5760640"/>
          </a:xfrm>
          <a:solidFill>
            <a:srgbClr val="FFFFFF">
              <a:alpha val="70980"/>
            </a:srgbClr>
          </a:solidFill>
        </p:spPr>
        <p:txBody>
          <a:bodyPr>
            <a:normAutofit/>
          </a:bodyPr>
          <a:lstStyle/>
          <a:p>
            <a:pPr marL="0" indent="0">
              <a:buNone/>
            </a:pPr>
            <a:r>
              <a:rPr lang="en-CN" sz="2000" b="1" dirty="0">
                <a:latin typeface="Kaiti TC" panose="02010600040101010101" pitchFamily="2" charset="-120"/>
                <a:ea typeface="Kaiti TC" panose="02010600040101010101" pitchFamily="2" charset="-120"/>
              </a:rPr>
              <a:t>Animal bridges or tunnels </a:t>
            </a:r>
            <a:r>
              <a:rPr lang="en-CN" sz="2000" dirty="0">
                <a:latin typeface="Kaiti TC" panose="02010600040101010101" pitchFamily="2" charset="-120"/>
                <a:ea typeface="Kaiti TC" panose="02010600040101010101" pitchFamily="2" charset="-120"/>
              </a:rPr>
              <a:t>for wildlife to travel between areas. This will help species distribution. It will also help avoid traffic accidents (improving road safety) and roadkill (improving cleanliness)</a:t>
            </a:r>
          </a:p>
          <a:p>
            <a:pPr marL="0" indent="0">
              <a:buNone/>
            </a:pPr>
            <a:endParaRPr lang="en-CN" sz="2000" dirty="0">
              <a:latin typeface="Kaiti TC" panose="02010600040101010101" pitchFamily="2" charset="-120"/>
              <a:ea typeface="Kaiti TC" panose="02010600040101010101" pitchFamily="2" charset="-120"/>
            </a:endParaRPr>
          </a:p>
          <a:p>
            <a:pPr marL="0" indent="0">
              <a:buNone/>
            </a:pPr>
            <a:r>
              <a:rPr lang="en-CN" sz="2000" b="1" dirty="0">
                <a:latin typeface="Kaiti TC" panose="02010600040101010101" pitchFamily="2" charset="-120"/>
                <a:ea typeface="Kaiti TC" panose="02010600040101010101" pitchFamily="2" charset="-120"/>
              </a:rPr>
              <a:t>Green buildings </a:t>
            </a:r>
            <a:r>
              <a:rPr lang="en-CN" sz="2000" dirty="0">
                <a:latin typeface="Kaiti TC" panose="02010600040101010101" pitchFamily="2" charset="-120"/>
                <a:ea typeface="Kaiti TC" panose="02010600040101010101" pitchFamily="2" charset="-120"/>
              </a:rPr>
              <a:t>can provide animals with a place to live between green spaces. The small creatures that live in the pathways will provide food for larger creatures in the green spaces that it is connecting. </a:t>
            </a:r>
          </a:p>
          <a:p>
            <a:pPr marL="0" indent="0">
              <a:buNone/>
            </a:pPr>
            <a:endParaRPr lang="en-CN" sz="2000" dirty="0">
              <a:latin typeface="Kaiti TC" panose="02010600040101010101" pitchFamily="2" charset="-120"/>
              <a:ea typeface="Kaiti TC" panose="02010600040101010101" pitchFamily="2" charset="-120"/>
            </a:endParaRPr>
          </a:p>
          <a:p>
            <a:pPr marL="0" indent="0">
              <a:buNone/>
            </a:pPr>
            <a:r>
              <a:rPr lang="en-CN" sz="2000" b="1" dirty="0">
                <a:latin typeface="Kaiti TC" panose="02010600040101010101" pitchFamily="2" charset="-120"/>
                <a:ea typeface="Kaiti TC" panose="02010600040101010101" pitchFamily="2" charset="-120"/>
              </a:rPr>
              <a:t>Bird boxes </a:t>
            </a:r>
            <a:r>
              <a:rPr lang="en-CN" sz="2000" dirty="0">
                <a:latin typeface="Kaiti TC" panose="02010600040101010101" pitchFamily="2" charset="-120"/>
                <a:ea typeface="Kaiti TC" panose="02010600040101010101" pitchFamily="2" charset="-120"/>
              </a:rPr>
              <a:t>between green spaces can provide birds with a place to live and rest between green spaces. If bird boxes are between two green spaces, the potential food increases.</a:t>
            </a:r>
          </a:p>
        </p:txBody>
      </p:sp>
      <p:pic>
        <p:nvPicPr>
          <p:cNvPr id="1028" name="Picture 4" descr="25 Animal Bridges That Are Saving Wildlife Across The World">
            <a:extLst>
              <a:ext uri="{FF2B5EF4-FFF2-40B4-BE49-F238E27FC236}">
                <a16:creationId xmlns:a16="http://schemas.microsoft.com/office/drawing/2014/main" id="{85A132E5-4121-0447-9047-6E9F940EC0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9116" y="3320379"/>
            <a:ext cx="3505201" cy="262890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ildlife crossing - Wikipedia">
            <a:extLst>
              <a:ext uri="{FF2B5EF4-FFF2-40B4-BE49-F238E27FC236}">
                <a16:creationId xmlns:a16="http://schemas.microsoft.com/office/drawing/2014/main" id="{2794E4A6-5F88-6442-BBFB-25070772F0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712" y="3489798"/>
            <a:ext cx="3505200" cy="245948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he best bird boxes to buy now | Bricks &amp;amp; Mortar | The Times">
            <a:extLst>
              <a:ext uri="{FF2B5EF4-FFF2-40B4-BE49-F238E27FC236}">
                <a16:creationId xmlns:a16="http://schemas.microsoft.com/office/drawing/2014/main" id="{24782DDE-1272-9D45-A952-D4E4FCA7ED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970" y="908720"/>
            <a:ext cx="3505200" cy="23241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Green building | HiSoUR - Hi So You Are">
            <a:extLst>
              <a:ext uri="{FF2B5EF4-FFF2-40B4-BE49-F238E27FC236}">
                <a16:creationId xmlns:a16="http://schemas.microsoft.com/office/drawing/2014/main" id="{7F015779-C5A6-A447-B84F-54F529B454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73859" y="904574"/>
            <a:ext cx="3535716" cy="1988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2308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7568-5F20-7344-AAF7-E5CF0B696721}"/>
              </a:ext>
            </a:extLst>
          </p:cNvPr>
          <p:cNvSpPr>
            <a:spLocks noGrp="1"/>
          </p:cNvSpPr>
          <p:nvPr>
            <p:ph type="title"/>
          </p:nvPr>
        </p:nvSpPr>
        <p:spPr>
          <a:solidFill>
            <a:srgbClr val="FFFFFF">
              <a:alpha val="80000"/>
            </a:srgbClr>
          </a:solidFill>
        </p:spPr>
        <p:txBody>
          <a:bodyPr/>
          <a:lstStyle/>
          <a:p>
            <a:pPr algn="ctr"/>
            <a:r>
              <a:rPr lang="en-CN" dirty="0">
                <a:latin typeface="Kaiti TC" panose="02010600040101010101" pitchFamily="2" charset="-120"/>
                <a:ea typeface="Kaiti TC" panose="02010600040101010101" pitchFamily="2" charset="-120"/>
              </a:rPr>
              <a:t>Research Rush: How can we measure biodiversity?</a:t>
            </a:r>
          </a:p>
        </p:txBody>
      </p:sp>
      <p:sp>
        <p:nvSpPr>
          <p:cNvPr id="3" name="Content Placeholder 2">
            <a:extLst>
              <a:ext uri="{FF2B5EF4-FFF2-40B4-BE49-F238E27FC236}">
                <a16:creationId xmlns:a16="http://schemas.microsoft.com/office/drawing/2014/main" id="{162B7342-7491-7742-8726-02FE64A1A008}"/>
              </a:ext>
            </a:extLst>
          </p:cNvPr>
          <p:cNvSpPr>
            <a:spLocks noGrp="1"/>
          </p:cNvSpPr>
          <p:nvPr>
            <p:ph idx="1"/>
          </p:nvPr>
        </p:nvSpPr>
        <p:spPr>
          <a:solidFill>
            <a:srgbClr val="FFFFFF">
              <a:alpha val="70980"/>
            </a:srgbClr>
          </a:solidFill>
        </p:spPr>
        <p:txBody>
          <a:bodyPr>
            <a:normAutofit fontScale="92500" lnSpcReduction="20000"/>
          </a:bodyPr>
          <a:lstStyle/>
          <a:p>
            <a:pPr marL="0" indent="0">
              <a:buNone/>
            </a:pPr>
            <a:r>
              <a:rPr lang="en-CN" b="1" dirty="0">
                <a:latin typeface="Kaiti TC" panose="02010600040101010101" pitchFamily="2" charset="-120"/>
                <a:ea typeface="Kaiti TC" panose="02010600040101010101" pitchFamily="2" charset="-120"/>
              </a:rPr>
              <a:t>Step One</a:t>
            </a:r>
            <a:r>
              <a:rPr lang="en-CN" dirty="0">
                <a:latin typeface="Kaiti TC" panose="02010600040101010101" pitchFamily="2" charset="-120"/>
                <a:ea typeface="Kaiti TC" panose="02010600040101010101" pitchFamily="2" charset="-120"/>
              </a:rPr>
              <a:t>: Individually, spend 5 minutes researching how biodiversity can be measured, and whether this would work in an urban environment. Note down your findings.</a:t>
            </a:r>
          </a:p>
          <a:p>
            <a:pPr marL="0" indent="0">
              <a:buNone/>
            </a:pPr>
            <a:endParaRPr lang="en-CN" dirty="0">
              <a:latin typeface="Kaiti TC" panose="02010600040101010101" pitchFamily="2" charset="-120"/>
              <a:ea typeface="Kaiti TC" panose="02010600040101010101" pitchFamily="2" charset="-120"/>
            </a:endParaRPr>
          </a:p>
          <a:p>
            <a:pPr marL="0" indent="0">
              <a:buNone/>
            </a:pPr>
            <a:r>
              <a:rPr lang="en-CN" dirty="0">
                <a:latin typeface="Kaiti TC" panose="02010600040101010101" pitchFamily="2" charset="-120"/>
                <a:ea typeface="Kaiti TC" panose="02010600040101010101" pitchFamily="2" charset="-120"/>
              </a:rPr>
              <a:t>Definining the following terms will help you:</a:t>
            </a:r>
          </a:p>
          <a:p>
            <a:pPr marL="0" indent="0">
              <a:buNone/>
            </a:pPr>
            <a:r>
              <a:rPr lang="en-CN" dirty="0">
                <a:latin typeface="Kaiti TC" panose="02010600040101010101" pitchFamily="2" charset="-120"/>
                <a:ea typeface="Kaiti TC" panose="02010600040101010101" pitchFamily="2" charset="-120"/>
              </a:rPr>
              <a:t>Species Richness</a:t>
            </a:r>
          </a:p>
          <a:p>
            <a:pPr marL="0" indent="0">
              <a:buNone/>
            </a:pPr>
            <a:r>
              <a:rPr lang="en-CN" dirty="0">
                <a:latin typeface="Kaiti TC" panose="02010600040101010101" pitchFamily="2" charset="-120"/>
                <a:ea typeface="Kaiti TC" panose="02010600040101010101" pitchFamily="2" charset="-120"/>
              </a:rPr>
              <a:t>Species Evenness</a:t>
            </a:r>
          </a:p>
          <a:p>
            <a:pPr marL="0" indent="0">
              <a:buNone/>
            </a:pPr>
            <a:r>
              <a:rPr lang="en-CN" dirty="0">
                <a:latin typeface="Kaiti TC" panose="02010600040101010101" pitchFamily="2" charset="-120"/>
                <a:ea typeface="Kaiti TC" panose="02010600040101010101" pitchFamily="2" charset="-120"/>
              </a:rPr>
              <a:t>Bio-indicators</a:t>
            </a:r>
          </a:p>
          <a:p>
            <a:pPr marL="0" indent="0">
              <a:buNone/>
            </a:pPr>
            <a:r>
              <a:rPr lang="en-CN" dirty="0">
                <a:latin typeface="Kaiti TC" panose="02010600040101010101" pitchFamily="2" charset="-120"/>
                <a:ea typeface="Kaiti TC" panose="02010600040101010101" pitchFamily="2" charset="-120"/>
              </a:rPr>
              <a:t>Native Species</a:t>
            </a:r>
          </a:p>
          <a:p>
            <a:pPr marL="0" indent="0">
              <a:buNone/>
            </a:pPr>
            <a:endParaRPr lang="en-CN" dirty="0">
              <a:latin typeface="Kaiti TC" panose="02010600040101010101" pitchFamily="2" charset="-120"/>
              <a:ea typeface="Kaiti TC" panose="02010600040101010101" pitchFamily="2" charset="-120"/>
            </a:endParaRPr>
          </a:p>
          <a:p>
            <a:pPr marL="0" indent="0">
              <a:buNone/>
            </a:pPr>
            <a:r>
              <a:rPr lang="en-CN" b="1" dirty="0">
                <a:latin typeface="Kaiti TC" panose="02010600040101010101" pitchFamily="2" charset="-120"/>
                <a:ea typeface="Kaiti TC" panose="02010600040101010101" pitchFamily="2" charset="-120"/>
              </a:rPr>
              <a:t>Step Two</a:t>
            </a:r>
            <a:r>
              <a:rPr lang="en-CN" dirty="0">
                <a:latin typeface="Kaiti TC" panose="02010600040101010101" pitchFamily="2" charset="-120"/>
                <a:ea typeface="Kaiti TC" panose="02010600040101010101" pitchFamily="2" charset="-120"/>
              </a:rPr>
              <a:t>: Share what you have found in a round robin.</a:t>
            </a:r>
          </a:p>
          <a:p>
            <a:pPr marL="0" indent="0">
              <a:buNone/>
            </a:pPr>
            <a:endParaRPr lang="en-CN" dirty="0">
              <a:latin typeface="Kaiti TC" panose="02010600040101010101" pitchFamily="2" charset="-120"/>
              <a:ea typeface="Kaiti TC" panose="02010600040101010101" pitchFamily="2" charset="-120"/>
            </a:endParaRPr>
          </a:p>
          <a:p>
            <a:pPr marL="0" indent="0">
              <a:buNone/>
            </a:pPr>
            <a:endParaRPr lang="en-CN" dirty="0">
              <a:latin typeface="Kaiti TC" panose="02010600040101010101" pitchFamily="2" charset="-120"/>
              <a:ea typeface="Kaiti TC" panose="02010600040101010101" pitchFamily="2" charset="-120"/>
            </a:endParaRPr>
          </a:p>
          <a:p>
            <a:pPr marL="0" indent="0">
              <a:buNone/>
            </a:pPr>
            <a:endParaRPr lang="en-CN" dirty="0">
              <a:latin typeface="Kaiti TC" panose="02010600040101010101" pitchFamily="2" charset="-120"/>
              <a:ea typeface="Kaiti TC" panose="02010600040101010101" pitchFamily="2" charset="-120"/>
            </a:endParaRPr>
          </a:p>
        </p:txBody>
      </p:sp>
    </p:spTree>
    <p:extLst>
      <p:ext uri="{BB962C8B-B14F-4D97-AF65-F5344CB8AC3E}">
        <p14:creationId xmlns:p14="http://schemas.microsoft.com/office/powerpoint/2010/main" val="38239592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7568-5F20-7344-AAF7-E5CF0B696721}"/>
              </a:ext>
            </a:extLst>
          </p:cNvPr>
          <p:cNvSpPr>
            <a:spLocks noGrp="1"/>
          </p:cNvSpPr>
          <p:nvPr>
            <p:ph type="title"/>
          </p:nvPr>
        </p:nvSpPr>
        <p:spPr>
          <a:solidFill>
            <a:srgbClr val="FFFFFF">
              <a:alpha val="80000"/>
            </a:srgbClr>
          </a:solidFill>
        </p:spPr>
        <p:txBody>
          <a:bodyPr/>
          <a:lstStyle/>
          <a:p>
            <a:pPr algn="ctr"/>
            <a:r>
              <a:rPr lang="en-CN" dirty="0">
                <a:latin typeface="Kaiti TC" panose="02010600040101010101" pitchFamily="2" charset="-120"/>
                <a:ea typeface="Kaiti TC" panose="02010600040101010101" pitchFamily="2" charset="-120"/>
              </a:rPr>
              <a:t>How can we measure biodiversity?</a:t>
            </a:r>
          </a:p>
        </p:txBody>
      </p:sp>
      <p:sp>
        <p:nvSpPr>
          <p:cNvPr id="3" name="Content Placeholder 2">
            <a:extLst>
              <a:ext uri="{FF2B5EF4-FFF2-40B4-BE49-F238E27FC236}">
                <a16:creationId xmlns:a16="http://schemas.microsoft.com/office/drawing/2014/main" id="{162B7342-7491-7742-8726-02FE64A1A008}"/>
              </a:ext>
            </a:extLst>
          </p:cNvPr>
          <p:cNvSpPr>
            <a:spLocks noGrp="1"/>
          </p:cNvSpPr>
          <p:nvPr>
            <p:ph idx="1"/>
          </p:nvPr>
        </p:nvSpPr>
        <p:spPr>
          <a:solidFill>
            <a:srgbClr val="FFFFFF">
              <a:alpha val="70980"/>
            </a:srgbClr>
          </a:solidFill>
        </p:spPr>
        <p:txBody>
          <a:bodyPr>
            <a:normAutofit lnSpcReduction="10000"/>
          </a:bodyPr>
          <a:lstStyle/>
          <a:p>
            <a:pPr marL="0" indent="0">
              <a:buNone/>
            </a:pPr>
            <a:r>
              <a:rPr lang="en-CN" dirty="0">
                <a:latin typeface="Kaiti TC" panose="02010600040101010101" pitchFamily="2" charset="-120"/>
                <a:ea typeface="Kaiti TC" panose="02010600040101010101" pitchFamily="2" charset="-120"/>
              </a:rPr>
              <a:t>We can find:</a:t>
            </a:r>
          </a:p>
          <a:p>
            <a:pPr marL="0" indent="0">
              <a:buNone/>
            </a:pPr>
            <a:r>
              <a:rPr lang="en-CN" b="1" dirty="0">
                <a:latin typeface="Kaiti TC" panose="02010600040101010101" pitchFamily="2" charset="-120"/>
                <a:ea typeface="Kaiti TC" panose="02010600040101010101" pitchFamily="2" charset="-120"/>
              </a:rPr>
              <a:t>Species Richness: </a:t>
            </a:r>
            <a:r>
              <a:rPr lang="en-CN" dirty="0">
                <a:latin typeface="Kaiti TC" panose="02010600040101010101" pitchFamily="2" charset="-120"/>
                <a:ea typeface="Kaiti TC" panose="02010600040101010101" pitchFamily="2" charset="-120"/>
              </a:rPr>
              <a:t>The amount of species in an area</a:t>
            </a:r>
          </a:p>
          <a:p>
            <a:pPr marL="0" indent="0">
              <a:buNone/>
            </a:pPr>
            <a:r>
              <a:rPr lang="en-CN" b="1" dirty="0">
                <a:latin typeface="Kaiti TC" panose="02010600040101010101" pitchFamily="2" charset="-120"/>
                <a:ea typeface="Kaiti TC" panose="02010600040101010101" pitchFamily="2" charset="-120"/>
              </a:rPr>
              <a:t>Species Evenness: </a:t>
            </a:r>
            <a:r>
              <a:rPr lang="en-CN" dirty="0">
                <a:latin typeface="Kaiti TC" panose="02010600040101010101" pitchFamily="2" charset="-120"/>
                <a:ea typeface="Kaiti TC" panose="02010600040101010101" pitchFamily="2" charset="-120"/>
              </a:rPr>
              <a:t>The distribution of species in an area, and how equal they are. </a:t>
            </a:r>
          </a:p>
          <a:p>
            <a:pPr marL="0" indent="0">
              <a:buNone/>
            </a:pPr>
            <a:endParaRPr lang="en-CN" dirty="0">
              <a:latin typeface="Kaiti TC" panose="02010600040101010101" pitchFamily="2" charset="-120"/>
              <a:ea typeface="Kaiti TC" panose="02010600040101010101" pitchFamily="2" charset="-120"/>
            </a:endParaRPr>
          </a:p>
          <a:p>
            <a:pPr marL="0" indent="0">
              <a:buNone/>
            </a:pPr>
            <a:r>
              <a:rPr lang="en-CN" dirty="0">
                <a:latin typeface="Kaiti TC" panose="02010600040101010101" pitchFamily="2" charset="-120"/>
                <a:ea typeface="Kaiti TC" panose="02010600040101010101" pitchFamily="2" charset="-120"/>
              </a:rPr>
              <a:t>By using:</a:t>
            </a:r>
          </a:p>
          <a:p>
            <a:pPr marL="0" indent="0">
              <a:buNone/>
            </a:pPr>
            <a:r>
              <a:rPr lang="en-CN" b="1" dirty="0">
                <a:latin typeface="Kaiti TC" panose="02010600040101010101" pitchFamily="2" charset="-120"/>
                <a:ea typeface="Kaiti TC" panose="02010600040101010101" pitchFamily="2" charset="-120"/>
              </a:rPr>
              <a:t>Bio-indicators: </a:t>
            </a:r>
            <a:r>
              <a:rPr lang="en-CN" dirty="0">
                <a:latin typeface="Kaiti TC" panose="02010600040101010101" pitchFamily="2" charset="-120"/>
                <a:ea typeface="Kaiti TC" panose="02010600040101010101" pitchFamily="2" charset="-120"/>
              </a:rPr>
              <a:t>To use species, such as birds, that are easily visible to make an estimate of the amount of other species in the area through our knowledge of food webs and pyramids.</a:t>
            </a:r>
          </a:p>
          <a:p>
            <a:pPr marL="0" indent="0">
              <a:buNone/>
            </a:pPr>
            <a:r>
              <a:rPr lang="en-CN" b="1" dirty="0">
                <a:latin typeface="Kaiti TC" panose="02010600040101010101" pitchFamily="2" charset="-120"/>
                <a:ea typeface="Kaiti TC" panose="02010600040101010101" pitchFamily="2" charset="-120"/>
              </a:rPr>
              <a:t>Native species: </a:t>
            </a:r>
            <a:r>
              <a:rPr lang="en-CN" dirty="0">
                <a:latin typeface="Kaiti TC" panose="02010600040101010101" pitchFamily="2" charset="-120"/>
                <a:ea typeface="Kaiti TC" panose="02010600040101010101" pitchFamily="2" charset="-120"/>
              </a:rPr>
              <a:t>Species that naturally live in the area</a:t>
            </a:r>
          </a:p>
          <a:p>
            <a:pPr marL="0" indent="0">
              <a:buNone/>
            </a:pPr>
            <a:endParaRPr lang="en-CN" dirty="0">
              <a:latin typeface="Kaiti TC" panose="02010600040101010101" pitchFamily="2" charset="-120"/>
              <a:ea typeface="Kaiti TC" panose="02010600040101010101" pitchFamily="2" charset="-120"/>
            </a:endParaRPr>
          </a:p>
          <a:p>
            <a:pPr marL="0" indent="0">
              <a:buNone/>
            </a:pPr>
            <a:endParaRPr lang="en-CN" dirty="0">
              <a:latin typeface="Kaiti TC" panose="02010600040101010101" pitchFamily="2" charset="-120"/>
              <a:ea typeface="Kaiti TC" panose="02010600040101010101" pitchFamily="2" charset="-120"/>
            </a:endParaRPr>
          </a:p>
          <a:p>
            <a:pPr marL="0" indent="0">
              <a:buNone/>
            </a:pPr>
            <a:endParaRPr lang="en-CN" dirty="0">
              <a:latin typeface="Kaiti TC" panose="02010600040101010101" pitchFamily="2" charset="-120"/>
              <a:ea typeface="Kaiti TC" panose="02010600040101010101" pitchFamily="2" charset="-120"/>
            </a:endParaRPr>
          </a:p>
        </p:txBody>
      </p:sp>
    </p:spTree>
    <p:extLst>
      <p:ext uri="{BB962C8B-B14F-4D97-AF65-F5344CB8AC3E}">
        <p14:creationId xmlns:p14="http://schemas.microsoft.com/office/powerpoint/2010/main" val="20482355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7568-5F20-7344-AAF7-E5CF0B696721}"/>
              </a:ext>
            </a:extLst>
          </p:cNvPr>
          <p:cNvSpPr>
            <a:spLocks noGrp="1"/>
          </p:cNvSpPr>
          <p:nvPr>
            <p:ph type="title"/>
          </p:nvPr>
        </p:nvSpPr>
        <p:spPr>
          <a:solidFill>
            <a:srgbClr val="FFFFFF">
              <a:alpha val="80000"/>
            </a:srgbClr>
          </a:solidFill>
        </p:spPr>
        <p:txBody>
          <a:bodyPr/>
          <a:lstStyle/>
          <a:p>
            <a:pPr algn="ctr"/>
            <a:r>
              <a:rPr lang="en-CN" dirty="0">
                <a:latin typeface="Kaiti TC" panose="02010600040101010101" pitchFamily="2" charset="-120"/>
                <a:ea typeface="Kaiti TC" panose="02010600040101010101" pitchFamily="2" charset="-120"/>
              </a:rPr>
              <a:t>Where will your Green Urban Space be and how will it increase the biodiversity?</a:t>
            </a:r>
          </a:p>
        </p:txBody>
      </p:sp>
      <p:sp>
        <p:nvSpPr>
          <p:cNvPr id="3" name="Content Placeholder 2">
            <a:extLst>
              <a:ext uri="{FF2B5EF4-FFF2-40B4-BE49-F238E27FC236}">
                <a16:creationId xmlns:a16="http://schemas.microsoft.com/office/drawing/2014/main" id="{162B7342-7491-7742-8726-02FE64A1A008}"/>
              </a:ext>
            </a:extLst>
          </p:cNvPr>
          <p:cNvSpPr>
            <a:spLocks noGrp="1"/>
          </p:cNvSpPr>
          <p:nvPr>
            <p:ph idx="1"/>
          </p:nvPr>
        </p:nvSpPr>
        <p:spPr>
          <a:solidFill>
            <a:srgbClr val="FFFFFF">
              <a:alpha val="70980"/>
            </a:srgbClr>
          </a:solidFill>
        </p:spPr>
        <p:txBody>
          <a:bodyPr>
            <a:normAutofit/>
          </a:bodyPr>
          <a:lstStyle/>
          <a:p>
            <a:pPr marL="0" indent="0">
              <a:buNone/>
            </a:pPr>
            <a:r>
              <a:rPr lang="en-CN" dirty="0">
                <a:latin typeface="Kaiti TC" panose="02010600040101010101" pitchFamily="2" charset="-120"/>
                <a:ea typeface="Kaiti TC" panose="02010600040101010101" pitchFamily="2" charset="-120"/>
              </a:rPr>
              <a:t>Spend the rest of the lesson thinking about and answering the question above.</a:t>
            </a:r>
          </a:p>
        </p:txBody>
      </p:sp>
    </p:spTree>
    <p:extLst>
      <p:ext uri="{BB962C8B-B14F-4D97-AF65-F5344CB8AC3E}">
        <p14:creationId xmlns:p14="http://schemas.microsoft.com/office/powerpoint/2010/main" val="3991631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7568-5F20-7344-AAF7-E5CF0B696721}"/>
              </a:ext>
            </a:extLst>
          </p:cNvPr>
          <p:cNvSpPr>
            <a:spLocks noGrp="1"/>
          </p:cNvSpPr>
          <p:nvPr>
            <p:ph type="title"/>
          </p:nvPr>
        </p:nvSpPr>
        <p:spPr>
          <a:solidFill>
            <a:srgbClr val="FFFFFF">
              <a:alpha val="80000"/>
            </a:srgbClr>
          </a:solidFill>
        </p:spPr>
        <p:txBody>
          <a:bodyPr/>
          <a:lstStyle/>
          <a:p>
            <a:pPr algn="ctr"/>
            <a:r>
              <a:rPr lang="en-CN" dirty="0">
                <a:latin typeface="Kaiti TC" panose="02010600040101010101" pitchFamily="2" charset="-120"/>
                <a:ea typeface="Kaiti TC" panose="02010600040101010101" pitchFamily="2" charset="-120"/>
              </a:rPr>
              <a:t>Learning Targets</a:t>
            </a:r>
          </a:p>
        </p:txBody>
      </p:sp>
      <p:sp>
        <p:nvSpPr>
          <p:cNvPr id="3" name="Content Placeholder 2">
            <a:extLst>
              <a:ext uri="{FF2B5EF4-FFF2-40B4-BE49-F238E27FC236}">
                <a16:creationId xmlns:a16="http://schemas.microsoft.com/office/drawing/2014/main" id="{162B7342-7491-7742-8726-02FE64A1A008}"/>
              </a:ext>
            </a:extLst>
          </p:cNvPr>
          <p:cNvSpPr>
            <a:spLocks noGrp="1"/>
          </p:cNvSpPr>
          <p:nvPr>
            <p:ph idx="1"/>
          </p:nvPr>
        </p:nvSpPr>
        <p:spPr>
          <a:solidFill>
            <a:srgbClr val="FFFFFF">
              <a:alpha val="70980"/>
            </a:srgbClr>
          </a:solidFill>
        </p:spPr>
        <p:txBody>
          <a:bodyPr/>
          <a:lstStyle/>
          <a:p>
            <a:r>
              <a:rPr lang="en-CN" b="1" dirty="0">
                <a:latin typeface="Kaiti TC" panose="02010600040101010101" pitchFamily="2" charset="-120"/>
                <a:ea typeface="Kaiti TC" panose="02010600040101010101" pitchFamily="2" charset="-120"/>
              </a:rPr>
              <a:t>I can:</a:t>
            </a:r>
          </a:p>
          <a:p>
            <a:pPr marL="0" indent="0" algn="ctr">
              <a:buNone/>
            </a:pPr>
            <a:r>
              <a:rPr lang="en-US" b="1" dirty="0">
                <a:latin typeface="Kaiti TC" panose="02010600040101010101" pitchFamily="2" charset="-120"/>
                <a:ea typeface="Kaiti TC" panose="02010600040101010101" pitchFamily="2" charset="-120"/>
              </a:rPr>
              <a:t>Explain </a:t>
            </a:r>
            <a:r>
              <a:rPr lang="en-CN" b="1" dirty="0">
                <a:latin typeface="Kaiti TC" panose="02010600040101010101" pitchFamily="2" charset="-120"/>
                <a:ea typeface="Kaiti TC" panose="02010600040101010101" pitchFamily="2" charset="-120"/>
              </a:rPr>
              <a:t>how certain actions can increase biodiversity with urban areas and make recommendations.</a:t>
            </a:r>
          </a:p>
          <a:p>
            <a:endParaRPr lang="en-CN" dirty="0">
              <a:latin typeface="Kaiti TC" panose="02010600040101010101" pitchFamily="2" charset="-120"/>
              <a:ea typeface="Kaiti TC" panose="02010600040101010101" pitchFamily="2" charset="-120"/>
            </a:endParaRPr>
          </a:p>
          <a:p>
            <a:r>
              <a:rPr lang="en-CN" b="1" dirty="0">
                <a:latin typeface="Kaiti TC" panose="02010600040101010101" pitchFamily="2" charset="-120"/>
                <a:ea typeface="Kaiti TC" panose="02010600040101010101" pitchFamily="2" charset="-120"/>
              </a:rPr>
              <a:t>I have:</a:t>
            </a:r>
          </a:p>
          <a:p>
            <a:pPr marL="0" indent="0" algn="ctr">
              <a:buNone/>
            </a:pPr>
            <a:r>
              <a:rPr lang="en-US" b="1" dirty="0">
                <a:latin typeface="Kaiti TC" panose="02010600040101010101" pitchFamily="2" charset="-120"/>
                <a:ea typeface="Kaiti TC" panose="02010600040101010101" pitchFamily="2" charset="-120"/>
              </a:rPr>
              <a:t>L</a:t>
            </a:r>
            <a:r>
              <a:rPr lang="en-CN" b="1" dirty="0">
                <a:latin typeface="Kaiti TC" panose="02010600040101010101" pitchFamily="2" charset="-120"/>
                <a:ea typeface="Kaiti TC" panose="02010600040101010101" pitchFamily="2" charset="-120"/>
              </a:rPr>
              <a:t>ooked at an urban area and made chosen and justified three ways in which biodiversity can be increased.</a:t>
            </a:r>
          </a:p>
        </p:txBody>
      </p:sp>
    </p:spTree>
    <p:extLst>
      <p:ext uri="{BB962C8B-B14F-4D97-AF65-F5344CB8AC3E}">
        <p14:creationId xmlns:p14="http://schemas.microsoft.com/office/powerpoint/2010/main" val="390911208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D20A5AE52FAE4EA263F2B45DFF173F" ma:contentTypeVersion="12" ma:contentTypeDescription="Create a new document." ma:contentTypeScope="" ma:versionID="bb46ece3ce03e804ea12e6d29c3b7aa9">
  <xsd:schema xmlns:xsd="http://www.w3.org/2001/XMLSchema" xmlns:xs="http://www.w3.org/2001/XMLSchema" xmlns:p="http://schemas.microsoft.com/office/2006/metadata/properties" xmlns:ns2="b38b78ba-9d05-4732-b642-dcc320f4a5c6" xmlns:ns3="d554bfef-fa45-42da-b0c1-cffcd60cad9e" targetNamespace="http://schemas.microsoft.com/office/2006/metadata/properties" ma:root="true" ma:fieldsID="5242fcef8f5f111d41fe97a2fe0633a8" ns2:_="" ns3:_="">
    <xsd:import namespace="b38b78ba-9d05-4732-b642-dcc320f4a5c6"/>
    <xsd:import namespace="d554bfef-fa45-42da-b0c1-cffcd60cad9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8b78ba-9d05-4732-b642-dcc320f4a5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54bfef-fa45-42da-b0c1-cffcd60cad9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C87C76F-AB6F-4797-95E3-F4A6D992B226}"/>
</file>

<file path=customXml/itemProps2.xml><?xml version="1.0" encoding="utf-8"?>
<ds:datastoreItem xmlns:ds="http://schemas.openxmlformats.org/officeDocument/2006/customXml" ds:itemID="{30B45566-DF2C-4408-85DA-D00C1D4ABCEF}"/>
</file>

<file path=customXml/itemProps3.xml><?xml version="1.0" encoding="utf-8"?>
<ds:datastoreItem xmlns:ds="http://schemas.openxmlformats.org/officeDocument/2006/customXml" ds:itemID="{128D253F-244D-4EDE-AD11-ED0F92A01262}"/>
</file>

<file path=docProps/app.xml><?xml version="1.0" encoding="utf-8"?>
<Properties xmlns="http://schemas.openxmlformats.org/officeDocument/2006/extended-properties" xmlns:vt="http://schemas.openxmlformats.org/officeDocument/2006/docPropsVTypes">
  <Template>Office Theme</Template>
  <TotalTime>3110</TotalTime>
  <Words>1388</Words>
  <Application>Microsoft Macintosh PowerPoint</Application>
  <PresentationFormat>Widescreen</PresentationFormat>
  <Paragraphs>135</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Kaiti TC</vt:lpstr>
      <vt:lpstr>Arial</vt:lpstr>
      <vt:lpstr>Calibri</vt:lpstr>
      <vt:lpstr>Calibri Light</vt:lpstr>
      <vt:lpstr>Office Theme</vt:lpstr>
      <vt:lpstr>Biodiversity in Urban Areas</vt:lpstr>
      <vt:lpstr>Video</vt:lpstr>
      <vt:lpstr>Learning Targets</vt:lpstr>
      <vt:lpstr>Brain Race!</vt:lpstr>
      <vt:lpstr>Example Answers (teacher only)</vt:lpstr>
      <vt:lpstr>Video: Biodiversity in Australian Cities Watch the video and respond to the questions</vt:lpstr>
      <vt:lpstr>Station Learning: How can we increase biodiversity in urban environments?</vt:lpstr>
      <vt:lpstr>Station 1: Decrease Traffic</vt:lpstr>
      <vt:lpstr>Station 1: Decrease Traffic</vt:lpstr>
      <vt:lpstr>Station 2: Water Management</vt:lpstr>
      <vt:lpstr>Station 2: Water Management</vt:lpstr>
      <vt:lpstr>Station 3: Species Reintroduction</vt:lpstr>
      <vt:lpstr>Station 3: Species Reintroduction</vt:lpstr>
      <vt:lpstr>Station 4: Plant Management</vt:lpstr>
      <vt:lpstr>Station 4: Plant Management</vt:lpstr>
      <vt:lpstr>Station 5: Natural Pathways</vt:lpstr>
      <vt:lpstr>Station 5: Natural Pathways</vt:lpstr>
      <vt:lpstr>Research Rush: How can we measure biodiversity?</vt:lpstr>
      <vt:lpstr>How can we measure biodiversity?</vt:lpstr>
      <vt:lpstr>Where will your Green Urban Space be and how will it increase the biodiversity?</vt:lpstr>
      <vt:lpstr>Learning Targets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Frankland</dc:creator>
  <cp:lastModifiedBy>Tom Howard</cp:lastModifiedBy>
  <cp:revision>56</cp:revision>
  <dcterms:created xsi:type="dcterms:W3CDTF">2021-12-17T09:14:00Z</dcterms:created>
  <dcterms:modified xsi:type="dcterms:W3CDTF">2022-02-23T07:26:54Z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2057-11.2.0.10382</vt:lpwstr>
  </property>
  <property fmtid="{D5CDD505-2E9C-101B-9397-08002B2CF9AE}" pid="3" name="ICV">
    <vt:lpwstr>77D3391C933141F984B21FE8B9957ABE</vt:lpwstr>
  </property>
  <property fmtid="{D5CDD505-2E9C-101B-9397-08002B2CF9AE}" pid="4" name="ContentTypeId">
    <vt:lpwstr>0x01010081D20A5AE52FAE4EA263F2B45DFF173F</vt:lpwstr>
  </property>
</Properties>
</file>