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2" r:id="rId4"/>
    <p:sldId id="273" r:id="rId5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9"/>
    <p:restoredTop sz="94737"/>
  </p:normalViewPr>
  <p:slideViewPr>
    <p:cSldViewPr snapToGrid="0" snapToObjects="1">
      <p:cViewPr varScale="1">
        <p:scale>
          <a:sx n="76" d="100"/>
          <a:sy n="76" d="100"/>
        </p:scale>
        <p:origin x="224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2A360-9BEC-C54E-8B2C-7820E32FAA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106B9D-63AF-1745-8F4C-F9DF89A42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5ACCF-1C19-9F41-99F2-8938C805B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033C9-F704-DD48-AB23-0D2EF713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6F0EA-ECBC-A146-BE4A-D4EDFF9A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24675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E00BF-92F4-C043-953A-8ADD386D8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7E83F-8C79-E649-B7BB-A2DF24275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54605-D404-2440-8AC6-3A26FFB0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EC2DB-93A7-844D-88AC-4F838F172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5D65B-2358-2744-99A3-1D1C4BED7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830557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38CBF-47EA-0A48-8850-F68F48E2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E3172-5CBC-F045-98EE-740E49001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1013F-18EE-6A4C-9F1F-9D66E3DD2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ACEF-A2C5-124A-861A-35A1FE9EF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459C5-C4DD-CD41-8B78-F45E9401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69438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2D4DD-F283-3D46-8DEF-481FE82C0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56D58-2281-BE42-BE2A-9E3A96D3A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DAA7DD-B7BD-1748-A4C7-08631988A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5B9F1-72D6-6B4D-8A88-0815AF2E2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372FC-6BF5-104C-815F-920BBBBA2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760D7-1F0B-574C-92AF-0AF063125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76305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E9C91-6912-9F45-8A09-C47B80B68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21139-A200-E749-BDC9-FCF6BA79C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329541-8EAA-3E4D-B00E-08F8371FD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8F677D-FDB2-BF45-8B44-F536105659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0335BA-A45D-6E40-835C-054337FE3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BA527E-936A-D548-B1B2-0284FFAAF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B4FEA2-04FE-D441-BD49-F646306B3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4C8C7-BB67-8142-87C9-7C3728AC5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676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BFACB-1CDC-B24C-AE9F-A59960A60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AF161A-CF8E-8741-AC14-7D42E1FC2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32AF51-8306-7F4D-8D34-1217AA2FF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C42223-BD2F-2840-A980-F8EB96873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122684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9FB0FD-7177-F34C-A04E-86397F602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B9A72D-8526-DB4A-BFF7-20D6E8509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D12F9-93F2-054A-875F-8507B7AE4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092547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EC42F-B6FF-704A-B153-6A46B53C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1DA0C-BEF4-CB4E-9646-5D07C6E0F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621F4-5F99-FE4C-BF25-6C6BBB7AC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21225-D0C1-D847-B993-FAAEB1978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CEAD5-1B45-E24F-8FF9-A4744FE74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B10E8-6ABC-EE40-87C0-A9C81C931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66274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4DEE-B34C-A946-BEC7-7B7349846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9E211E-780A-4A40-9A26-13710F4E17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A8C1E-0BD3-CC4B-BFA1-29788863B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158DC8-C85A-D446-8E0C-328D1B8A5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683328-28FA-924C-9D71-7E8A02F2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9EC34-C82A-CE4E-9ACA-FE07C1535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158658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4A8CD-648A-B24D-82F2-E4E4BDAC7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6955B-827D-8C47-AB53-F7B71AB1E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47A4E-4BEC-9947-9081-4140D7BE2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258D3-15B4-D84C-BCE9-5703DA493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01A63-FEDE-4E45-9F82-9DA326AD9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42174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E66454-99B0-A345-AC4A-643E627127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1AA442-4D8D-1D4C-B83B-39D6403A7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5DD64-51D4-004F-94B9-5063A5C53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06B67-16B1-644E-BC68-7F75C7E8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94429-36E2-8A4D-8DB3-C77791E19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823713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09FDD3-8AAE-A344-AE5E-3F95F6CC7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E4E76-B55D-9648-9DE1-4426E5D48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D47E7-F0AF-4C45-B9FC-48C45C44D1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A651E-6467-A94F-B976-1871161D68AD}" type="datetimeFigureOut">
              <a:rPr lang="en-CN" smtClean="0"/>
              <a:t>2022/4/19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7585E-71E2-CC4C-8DB1-CB9A40F216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E56B3-1F3C-B846-B0B0-A064AC10C0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CA20C-950C-4141-BC1A-85398D67888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12310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2965A-6C56-6A40-AA09-E754AA888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7609" y="963387"/>
            <a:ext cx="9656781" cy="930728"/>
          </a:xfrm>
        </p:spPr>
        <p:txBody>
          <a:bodyPr>
            <a:normAutofit/>
          </a:bodyPr>
          <a:lstStyle/>
          <a:p>
            <a:r>
              <a:rPr lang="en-US" b="1" dirty="0">
                <a:latin typeface="Kaiti TC" panose="02010600040101010101" pitchFamily="2" charset="-120"/>
                <a:ea typeface="Kaiti TC" panose="02010600040101010101" pitchFamily="2" charset="-120"/>
                <a:cs typeface="Arial" panose="020B0604020202020204" pitchFamily="34" charset="0"/>
              </a:rPr>
              <a:t>Reflection</a:t>
            </a:r>
            <a:endParaRPr lang="en-CN" b="1" dirty="0">
              <a:latin typeface="Kaiti TC" panose="02010600040101010101" pitchFamily="2" charset="-120"/>
              <a:ea typeface="Kaiti TC" panose="02010600040101010101" pitchFamily="2" charset="-120"/>
              <a:cs typeface="Arial" panose="020B0604020202020204" pitchFamily="34" charset="0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F3F28757-7914-264E-A996-45E121A09E8F}"/>
              </a:ext>
            </a:extLst>
          </p:cNvPr>
          <p:cNvSpPr txBox="1">
            <a:spLocks/>
          </p:cNvSpPr>
          <p:nvPr/>
        </p:nvSpPr>
        <p:spPr>
          <a:xfrm>
            <a:off x="1524000" y="207963"/>
            <a:ext cx="9144000" cy="75542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N" sz="2000" b="1" dirty="0">
                <a:latin typeface="Kaiti TC" panose="02010600040101010101" pitchFamily="2" charset="-120"/>
                <a:ea typeface="Kaiti TC" panose="02010600040101010101" pitchFamily="2" charset="-120"/>
              </a:rPr>
              <a:t>Interdisciplinary Unit- Science &amp; Design</a:t>
            </a:r>
            <a:br>
              <a:rPr lang="en-CN" sz="3200" b="1" dirty="0">
                <a:latin typeface="Kaiti TC" panose="02010600040101010101" pitchFamily="2" charset="-120"/>
                <a:ea typeface="Kaiti TC" panose="02010600040101010101" pitchFamily="2" charset="-120"/>
              </a:rPr>
            </a:br>
            <a:r>
              <a:rPr lang="en-CN" sz="3200" b="1" dirty="0">
                <a:latin typeface="Kaiti TC" panose="02010600040101010101" pitchFamily="2" charset="-120"/>
                <a:ea typeface="Kaiti TC" panose="02010600040101010101" pitchFamily="2" charset="-120"/>
              </a:rPr>
              <a:t>Green Urban Spaces</a:t>
            </a:r>
          </a:p>
        </p:txBody>
      </p:sp>
    </p:spTree>
    <p:extLst>
      <p:ext uri="{BB962C8B-B14F-4D97-AF65-F5344CB8AC3E}">
        <p14:creationId xmlns:p14="http://schemas.microsoft.com/office/powerpoint/2010/main" val="50792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421BA-EFF5-AE4B-8C8B-06B30DCF0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180"/>
            <a:ext cx="10515600" cy="1325563"/>
          </a:xfrm>
          <a:solidFill>
            <a:srgbClr val="FFFFFF">
              <a:alpha val="74902"/>
            </a:srgbClr>
          </a:solidFill>
        </p:spPr>
        <p:txBody>
          <a:bodyPr/>
          <a:lstStyle/>
          <a:p>
            <a:pPr algn="ctr"/>
            <a:r>
              <a:rPr lang="en-CN" b="1" dirty="0">
                <a:latin typeface="Kaiti TC" panose="02010600040101010101" pitchFamily="2" charset="-120"/>
                <a:ea typeface="Kaiti TC" panose="02010600040101010101" pitchFamily="2" charset="-120"/>
              </a:rPr>
              <a:t>Learning Targets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EADA078-68DB-4A4B-AB32-73F3D4A448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0051630"/>
              </p:ext>
            </p:extLst>
          </p:nvPr>
        </p:nvGraphicFramePr>
        <p:xfrm>
          <a:off x="838200" y="1825624"/>
          <a:ext cx="10515600" cy="2784468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306288">
                  <a:extLst>
                    <a:ext uri="{9D8B030D-6E8A-4147-A177-3AD203B41FA5}">
                      <a16:colId xmlns:a16="http://schemas.microsoft.com/office/drawing/2014/main" val="3245765538"/>
                    </a:ext>
                  </a:extLst>
                </a:gridCol>
                <a:gridCol w="7209312">
                  <a:extLst>
                    <a:ext uri="{9D8B030D-6E8A-4147-A177-3AD203B41FA5}">
                      <a16:colId xmlns:a16="http://schemas.microsoft.com/office/drawing/2014/main" val="939441861"/>
                    </a:ext>
                  </a:extLst>
                </a:gridCol>
              </a:tblGrid>
              <a:tr h="928156">
                <a:tc>
                  <a:txBody>
                    <a:bodyPr/>
                    <a:lstStyle/>
                    <a:p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At the end of this topic I will be able to…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E</a:t>
                      </a:r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xplain what I have learnt so far during the IDU.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Name </a:t>
                      </a:r>
                      <a:r>
                        <a:rPr lang="en-CN" b="1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at least 3</a:t>
                      </a:r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 unsustainable development issues.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Propose solutions to </a:t>
                      </a:r>
                      <a:r>
                        <a:rPr lang="en-CN" b="1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at least 3</a:t>
                      </a:r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 of those problems.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262247"/>
                  </a:ext>
                </a:extLst>
              </a:tr>
              <a:tr h="928156">
                <a:tc>
                  <a:txBody>
                    <a:bodyPr/>
                    <a:lstStyle/>
                    <a:p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To do this, I must understand that…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Reflecting on previous learning helps us tie ideas of different subjects together.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10408"/>
                  </a:ext>
                </a:extLst>
              </a:tr>
              <a:tr h="928156">
                <a:tc>
                  <a:txBody>
                    <a:bodyPr/>
                    <a:lstStyle/>
                    <a:p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To show I can understand this I will…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Brainstorm unsustainable practice and solutions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CN" b="0" dirty="0">
                          <a:latin typeface="Kaiti TC" panose="02010600040101010101" pitchFamily="2" charset="-120"/>
                          <a:ea typeface="Kaiti TC" panose="02010600040101010101" pitchFamily="2" charset="-120"/>
                        </a:rPr>
                        <a:t>Create a PPT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233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521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8593A0-2746-F64B-8EB4-0B86F3C21EEE}"/>
              </a:ext>
            </a:extLst>
          </p:cNvPr>
          <p:cNvSpPr/>
          <p:nvPr/>
        </p:nvSpPr>
        <p:spPr>
          <a:xfrm>
            <a:off x="421341" y="523081"/>
            <a:ext cx="11349317" cy="581183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3919FC-4DF9-2F4A-91BA-DC4891E74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Kaiti TC" panose="02010600040101010101" pitchFamily="2" charset="-120"/>
                <a:ea typeface="Kaiti TC" panose="02010600040101010101" pitchFamily="2" charset="-120"/>
              </a:rPr>
              <a:t>Your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6D780-8394-1041-8504-AA20EFA48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N" dirty="0">
                <a:latin typeface="Kaiti TC" panose="02010600040101010101" pitchFamily="2" charset="-120"/>
                <a:ea typeface="Kaiti TC" panose="02010600040101010101" pitchFamily="2" charset="-120"/>
              </a:rPr>
              <a:t>Create a 3-slide PPT </a:t>
            </a:r>
          </a:p>
          <a:p>
            <a:r>
              <a:rPr lang="en-US" b="1" u="sng" dirty="0">
                <a:latin typeface="Kaiti TC" panose="02010600040101010101" pitchFamily="2" charset="-120"/>
                <a:ea typeface="Kaiti TC" panose="02010600040101010101" pitchFamily="2" charset="-120"/>
              </a:rPr>
              <a:t>S</a:t>
            </a:r>
            <a:r>
              <a:rPr lang="en-CN" b="1" u="sng" dirty="0">
                <a:latin typeface="Kaiti TC" panose="02010600040101010101" pitchFamily="2" charset="-120"/>
                <a:ea typeface="Kaiti TC" panose="02010600040101010101" pitchFamily="2" charset="-120"/>
              </a:rPr>
              <a:t>ummarise </a:t>
            </a:r>
            <a:r>
              <a:rPr lang="en-CN" b="1" dirty="0">
                <a:latin typeface="Kaiti TC" panose="02010600040101010101" pitchFamily="2" charset="-120"/>
                <a:ea typeface="Kaiti TC" panose="02010600040101010101" pitchFamily="2" charset="-120"/>
              </a:rPr>
              <a:t>ONE </a:t>
            </a:r>
            <a:r>
              <a:rPr lang="en-CN" dirty="0">
                <a:latin typeface="Kaiti TC" panose="02010600040101010101" pitchFamily="2" charset="-120"/>
                <a:ea typeface="Kaiti TC" panose="02010600040101010101" pitchFamily="2" charset="-120"/>
              </a:rPr>
              <a:t>unsustainable practices in urban planning on each slide.</a:t>
            </a:r>
          </a:p>
          <a:p>
            <a:r>
              <a:rPr lang="en-CN" b="1" u="sng" dirty="0">
                <a:latin typeface="Kaiti TC" panose="02010600040101010101" pitchFamily="2" charset="-120"/>
                <a:ea typeface="Kaiti TC" panose="02010600040101010101" pitchFamily="2" charset="-120"/>
              </a:rPr>
              <a:t>Summarise</a:t>
            </a:r>
            <a:r>
              <a:rPr lang="en-CN" dirty="0">
                <a:latin typeface="Kaiti TC" panose="02010600040101010101" pitchFamily="2" charset="-120"/>
                <a:ea typeface="Kaiti TC" panose="02010600040101010101" pitchFamily="2" charset="-120"/>
              </a:rPr>
              <a:t> ONE solution for each unsustainable solution on each slide.</a:t>
            </a:r>
          </a:p>
          <a:p>
            <a:r>
              <a:rPr lang="en-CN" b="1" u="sng" dirty="0">
                <a:latin typeface="Kaiti TC" panose="02010600040101010101" pitchFamily="2" charset="-120"/>
                <a:ea typeface="Kaiti TC" panose="02010600040101010101" pitchFamily="2" charset="-120"/>
              </a:rPr>
              <a:t>State </a:t>
            </a:r>
            <a:r>
              <a:rPr lang="en-CN" dirty="0">
                <a:latin typeface="Kaiti TC" panose="02010600040101010101" pitchFamily="2" charset="-120"/>
                <a:ea typeface="Kaiti TC" panose="02010600040101010101" pitchFamily="2" charset="-120"/>
              </a:rPr>
              <a:t>how your solution could be implemented into a model on each slide.</a:t>
            </a:r>
          </a:p>
          <a:p>
            <a:r>
              <a:rPr lang="en-CN" b="1" u="sng" dirty="0">
                <a:latin typeface="Kaiti TC" panose="02010600040101010101" pitchFamily="2" charset="-120"/>
                <a:ea typeface="Kaiti TC" panose="02010600040101010101" pitchFamily="2" charset="-120"/>
              </a:rPr>
              <a:t>Present</a:t>
            </a:r>
            <a:r>
              <a:rPr lang="en-CN" dirty="0">
                <a:latin typeface="Kaiti TC" panose="02010600040101010101" pitchFamily="2" charset="-120"/>
                <a:ea typeface="Kaiti TC" panose="02010600040101010101" pitchFamily="2" charset="-120"/>
              </a:rPr>
              <a:t> your findings during a galery walk AND </a:t>
            </a:r>
            <a:r>
              <a:rPr lang="en-CN" b="1" u="sng" dirty="0">
                <a:latin typeface="Kaiti TC" panose="02010600040101010101" pitchFamily="2" charset="-120"/>
                <a:ea typeface="Kaiti TC" panose="02010600040101010101" pitchFamily="2" charset="-120"/>
              </a:rPr>
              <a:t>observe</a:t>
            </a:r>
            <a:r>
              <a:rPr lang="en-CN" b="1" dirty="0">
                <a:latin typeface="Kaiti TC" panose="02010600040101010101" pitchFamily="2" charset="-120"/>
                <a:ea typeface="Kaiti TC" panose="02010600040101010101" pitchFamily="2" charset="-120"/>
              </a:rPr>
              <a:t> </a:t>
            </a:r>
            <a:r>
              <a:rPr lang="en-CN" dirty="0">
                <a:latin typeface="Kaiti TC" panose="02010600040101010101" pitchFamily="2" charset="-120"/>
                <a:ea typeface="Kaiti TC" panose="02010600040101010101" pitchFamily="2" charset="-120"/>
              </a:rPr>
              <a:t>classmates ideas.</a:t>
            </a:r>
          </a:p>
          <a:p>
            <a:endParaRPr lang="en-CN" dirty="0">
              <a:latin typeface="Kaiti TC" panose="02010600040101010101" pitchFamily="2" charset="-120"/>
              <a:ea typeface="Kaiti TC" panose="0201060004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0365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8593A0-2746-F64B-8EB4-0B86F3C21EEE}"/>
              </a:ext>
            </a:extLst>
          </p:cNvPr>
          <p:cNvSpPr/>
          <p:nvPr/>
        </p:nvSpPr>
        <p:spPr>
          <a:xfrm>
            <a:off x="421341" y="523081"/>
            <a:ext cx="11349317" cy="581183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3919FC-4DF9-2F4A-91BA-DC4891E74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Kaiti TC" panose="02010600040101010101" pitchFamily="2" charset="-120"/>
                <a:ea typeface="Kaiti TC" panose="02010600040101010101" pitchFamily="2" charset="-120"/>
              </a:rPr>
              <a:t>Gallery Walk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6D780-8394-1041-8504-AA20EFA48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Kaiti TC" panose="02010600040101010101" pitchFamily="2" charset="-120"/>
                <a:ea typeface="Kaiti TC" panose="02010600040101010101" pitchFamily="2" charset="-120"/>
              </a:rPr>
              <a:t>As will be presenting their work</a:t>
            </a:r>
          </a:p>
          <a:p>
            <a:r>
              <a:rPr lang="en-US" dirty="0">
                <a:latin typeface="Kaiti TC" panose="02010600040101010101" pitchFamily="2" charset="-120"/>
                <a:ea typeface="Kaiti TC" panose="02010600040101010101" pitchFamily="2" charset="-120"/>
              </a:rPr>
              <a:t>Bs will be looking at the work of others</a:t>
            </a:r>
          </a:p>
          <a:p>
            <a:r>
              <a:rPr lang="en-US" dirty="0">
                <a:latin typeface="Kaiti TC" panose="02010600040101010101" pitchFamily="2" charset="-120"/>
                <a:ea typeface="Kaiti TC" panose="02010600040101010101" pitchFamily="2" charset="-120"/>
              </a:rPr>
              <a:t>After 5 minutes, you will swap</a:t>
            </a:r>
            <a:endParaRPr lang="en-CN" dirty="0">
              <a:latin typeface="Kaiti TC" panose="02010600040101010101" pitchFamily="2" charset="-120"/>
              <a:ea typeface="Kaiti TC" panose="02010600040101010101" pitchFamily="2" charset="-120"/>
            </a:endParaRPr>
          </a:p>
          <a:p>
            <a:endParaRPr lang="en-CN" dirty="0">
              <a:latin typeface="Kaiti TC" panose="02010600040101010101" pitchFamily="2" charset="-120"/>
              <a:ea typeface="Kaiti TC" panose="02010600040101010101" pitchFamily="2" charset="-120"/>
            </a:endParaRPr>
          </a:p>
          <a:p>
            <a:endParaRPr lang="en-CN" dirty="0">
              <a:latin typeface="Kaiti TC" panose="02010600040101010101" pitchFamily="2" charset="-120"/>
              <a:ea typeface="Kaiti TC" panose="0201060004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8257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D20A5AE52FAE4EA263F2B45DFF173F" ma:contentTypeVersion="12" ma:contentTypeDescription="Create a new document." ma:contentTypeScope="" ma:versionID="bb46ece3ce03e804ea12e6d29c3b7aa9">
  <xsd:schema xmlns:xsd="http://www.w3.org/2001/XMLSchema" xmlns:xs="http://www.w3.org/2001/XMLSchema" xmlns:p="http://schemas.microsoft.com/office/2006/metadata/properties" xmlns:ns2="b38b78ba-9d05-4732-b642-dcc320f4a5c6" xmlns:ns3="d554bfef-fa45-42da-b0c1-cffcd60cad9e" targetNamespace="http://schemas.microsoft.com/office/2006/metadata/properties" ma:root="true" ma:fieldsID="5242fcef8f5f111d41fe97a2fe0633a8" ns2:_="" ns3:_="">
    <xsd:import namespace="b38b78ba-9d05-4732-b642-dcc320f4a5c6"/>
    <xsd:import namespace="d554bfef-fa45-42da-b0c1-cffcd60cad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8b78ba-9d05-4732-b642-dcc320f4a5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54bfef-fa45-42da-b0c1-cffcd60cad9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E4DC0E-3299-417A-B51D-E9F097330701}"/>
</file>

<file path=customXml/itemProps2.xml><?xml version="1.0" encoding="utf-8"?>
<ds:datastoreItem xmlns:ds="http://schemas.openxmlformats.org/officeDocument/2006/customXml" ds:itemID="{B1EC0FAF-CB29-430B-8081-B87C4475DE3E}"/>
</file>

<file path=customXml/itemProps3.xml><?xml version="1.0" encoding="utf-8"?>
<ds:datastoreItem xmlns:ds="http://schemas.openxmlformats.org/officeDocument/2006/customXml" ds:itemID="{0EA80709-0FA4-4239-8DB3-31E84B0AD5E5}"/>
</file>

<file path=docProps/app.xml><?xml version="1.0" encoding="utf-8"?>
<Properties xmlns="http://schemas.openxmlformats.org/officeDocument/2006/extended-properties" xmlns:vt="http://schemas.openxmlformats.org/officeDocument/2006/docPropsVTypes">
  <TotalTime>2986</TotalTime>
  <Words>172</Words>
  <Application>Microsoft Macintosh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Kaiti TC</vt:lpstr>
      <vt:lpstr>Arial</vt:lpstr>
      <vt:lpstr>Calibri</vt:lpstr>
      <vt:lpstr>Calibri Light</vt:lpstr>
      <vt:lpstr>Office Theme</vt:lpstr>
      <vt:lpstr>Reflection</vt:lpstr>
      <vt:lpstr>Learning Targets</vt:lpstr>
      <vt:lpstr>Your task</vt:lpstr>
      <vt:lpstr>Gallery Walk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trees benefit humans and the environment?</dc:title>
  <dc:creator>Boon Ng</dc:creator>
  <cp:lastModifiedBy>Tom Howard</cp:lastModifiedBy>
  <cp:revision>16</cp:revision>
  <dcterms:created xsi:type="dcterms:W3CDTF">2022-01-05T03:55:57Z</dcterms:created>
  <dcterms:modified xsi:type="dcterms:W3CDTF">2022-04-19T01:16:55Z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0x01010081D20A5AE52FAE4EA263F2B45DFF173F</vt:lpwstr>
  </property>
</Properties>
</file>