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56" r:id="rId5"/>
    <p:sldId id="257" r:id="rId6"/>
    <p:sldId id="272" r:id="rId7"/>
    <p:sldId id="266" r:id="rId8"/>
    <p:sldId id="262" r:id="rId9"/>
    <p:sldId id="270" r:id="rId10"/>
    <p:sldId id="261" r:id="rId11"/>
    <p:sldId id="268" r:id="rId12"/>
    <p:sldId id="258" r:id="rId13"/>
    <p:sldId id="259" r:id="rId14"/>
    <p:sldId id="260" r:id="rId15"/>
    <p:sldId id="263" r:id="rId16"/>
    <p:sldId id="265" r:id="rId17"/>
    <p:sldId id="264" r:id="rId18"/>
    <p:sldId id="271" r:id="rId19"/>
  </p:sldIdLst>
  <p:sldSz cx="12192000" cy="6858000"/>
  <p:notesSz cx="6858000" cy="9144000"/>
  <p:defaultText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235722-7107-20E8-DBB8-37E2F45F9650}" v="4" dt="2022-04-18T03:54:12.6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Howard" userId="e2e94be0-c9d8-4471-810c-5540d7098937" providerId="ADAL" clId="{6C5BE3BB-D5A3-A14C-A784-57C02DC1BB04}"/>
    <pc:docChg chg="custSel addSld delSld modSld sldOrd modMainMaster">
      <pc:chgData name="Tom Howard" userId="e2e94be0-c9d8-4471-810c-5540d7098937" providerId="ADAL" clId="{6C5BE3BB-D5A3-A14C-A784-57C02DC1BB04}" dt="2022-01-24T08:31:17.647" v="1735" actId="20577"/>
      <pc:docMkLst>
        <pc:docMk/>
      </pc:docMkLst>
      <pc:sldChg chg="addSp delSp modSp mod setBg">
        <pc:chgData name="Tom Howard" userId="e2e94be0-c9d8-4471-810c-5540d7098937" providerId="ADAL" clId="{6C5BE3BB-D5A3-A14C-A784-57C02DC1BB04}" dt="2022-01-24T08:21:14.131" v="1724" actId="14100"/>
        <pc:sldMkLst>
          <pc:docMk/>
          <pc:sldMk cId="507927738" sldId="256"/>
        </pc:sldMkLst>
        <pc:spChg chg="mod">
          <ac:chgData name="Tom Howard" userId="e2e94be0-c9d8-4471-810c-5540d7098937" providerId="ADAL" clId="{6C5BE3BB-D5A3-A14C-A784-57C02DC1BB04}" dt="2022-01-24T08:21:14.131" v="1724" actId="14100"/>
          <ac:spMkLst>
            <pc:docMk/>
            <pc:sldMk cId="507927738" sldId="256"/>
            <ac:spMk id="2" creationId="{D2A2965A-6C56-6A40-AA09-E754AA888F11}"/>
          </ac:spMkLst>
        </pc:spChg>
        <pc:spChg chg="del">
          <ac:chgData name="Tom Howard" userId="e2e94be0-c9d8-4471-810c-5540d7098937" providerId="ADAL" clId="{6C5BE3BB-D5A3-A14C-A784-57C02DC1BB04}" dt="2022-01-24T07:24:54.602" v="5" actId="478"/>
          <ac:spMkLst>
            <pc:docMk/>
            <pc:sldMk cId="507927738" sldId="256"/>
            <ac:spMk id="3" creationId="{9C1E1859-3D25-1C46-84C9-F0187CAE5865}"/>
          </ac:spMkLst>
        </pc:spChg>
        <pc:spChg chg="add del mod">
          <ac:chgData name="Tom Howard" userId="e2e94be0-c9d8-4471-810c-5540d7098937" providerId="ADAL" clId="{6C5BE3BB-D5A3-A14C-A784-57C02DC1BB04}" dt="2022-01-24T08:20:22.888" v="1701" actId="478"/>
          <ac:spMkLst>
            <pc:docMk/>
            <pc:sldMk cId="507927738" sldId="256"/>
            <ac:spMk id="5" creationId="{8C7E6F55-969F-2249-974F-63F48997DD98}"/>
          </ac:spMkLst>
        </pc:spChg>
        <pc:spChg chg="add mod">
          <ac:chgData name="Tom Howard" userId="e2e94be0-c9d8-4471-810c-5540d7098937" providerId="ADAL" clId="{6C5BE3BB-D5A3-A14C-A784-57C02DC1BB04}" dt="2022-01-24T08:21:08.981" v="1722" actId="27636"/>
          <ac:spMkLst>
            <pc:docMk/>
            <pc:sldMk cId="507927738" sldId="256"/>
            <ac:spMk id="6" creationId="{F3F28757-7914-264E-A996-45E121A09E8F}"/>
          </ac:spMkLst>
        </pc:spChg>
        <pc:picChg chg="del">
          <ac:chgData name="Tom Howard" userId="e2e94be0-c9d8-4471-810c-5540d7098937" providerId="ADAL" clId="{6C5BE3BB-D5A3-A14C-A784-57C02DC1BB04}" dt="2022-01-24T07:24:41.763" v="3" actId="478"/>
          <ac:picMkLst>
            <pc:docMk/>
            <pc:sldMk cId="507927738" sldId="256"/>
            <ac:picMk id="8194" creationId="{70E224CC-80F3-8347-BB89-FA51A8478A57}"/>
          </ac:picMkLst>
        </pc:picChg>
      </pc:sldChg>
      <pc:sldChg chg="modSp add mod">
        <pc:chgData name="Tom Howard" userId="e2e94be0-c9d8-4471-810c-5540d7098937" providerId="ADAL" clId="{6C5BE3BB-D5A3-A14C-A784-57C02DC1BB04}" dt="2022-01-24T08:19:58.156" v="1700" actId="20577"/>
        <pc:sldMkLst>
          <pc:docMk/>
          <pc:sldMk cId="1360521893" sldId="257"/>
        </pc:sldMkLst>
        <pc:graphicFrameChg chg="modGraphic">
          <ac:chgData name="Tom Howard" userId="e2e94be0-c9d8-4471-810c-5540d7098937" providerId="ADAL" clId="{6C5BE3BB-D5A3-A14C-A784-57C02DC1BB04}" dt="2022-01-24T08:19:58.156" v="1700" actId="20577"/>
          <ac:graphicFrameMkLst>
            <pc:docMk/>
            <pc:sldMk cId="1360521893" sldId="257"/>
            <ac:graphicFrameMk id="4" creationId="{BEADA078-68DB-4A4B-AB32-73F3D4A4489E}"/>
          </ac:graphicFrameMkLst>
        </pc:graphicFrameChg>
      </pc:sldChg>
      <pc:sldChg chg="addSp modSp">
        <pc:chgData name="Tom Howard" userId="e2e94be0-c9d8-4471-810c-5540d7098937" providerId="ADAL" clId="{6C5BE3BB-D5A3-A14C-A784-57C02DC1BB04}" dt="2022-01-24T07:25:59.717" v="22" actId="167"/>
        <pc:sldMkLst>
          <pc:docMk/>
          <pc:sldMk cId="2352600288" sldId="258"/>
        </pc:sldMkLst>
        <pc:spChg chg="add mod">
          <ac:chgData name="Tom Howard" userId="e2e94be0-c9d8-4471-810c-5540d7098937" providerId="ADAL" clId="{6C5BE3BB-D5A3-A14C-A784-57C02DC1BB04}" dt="2022-01-24T07:25:59.717" v="22" actId="167"/>
          <ac:spMkLst>
            <pc:docMk/>
            <pc:sldMk cId="2352600288" sldId="258"/>
            <ac:spMk id="5" creationId="{164615A6-D07B-7C44-9124-87EECE785485}"/>
          </ac:spMkLst>
        </pc:spChg>
      </pc:sldChg>
      <pc:sldChg chg="addSp modSp">
        <pc:chgData name="Tom Howard" userId="e2e94be0-c9d8-4471-810c-5540d7098937" providerId="ADAL" clId="{6C5BE3BB-D5A3-A14C-A784-57C02DC1BB04}" dt="2022-01-24T07:26:03.480" v="24" actId="167"/>
        <pc:sldMkLst>
          <pc:docMk/>
          <pc:sldMk cId="594699088" sldId="260"/>
        </pc:sldMkLst>
        <pc:spChg chg="add mod">
          <ac:chgData name="Tom Howard" userId="e2e94be0-c9d8-4471-810c-5540d7098937" providerId="ADAL" clId="{6C5BE3BB-D5A3-A14C-A784-57C02DC1BB04}" dt="2022-01-24T07:26:03.480" v="24" actId="167"/>
          <ac:spMkLst>
            <pc:docMk/>
            <pc:sldMk cId="594699088" sldId="260"/>
            <ac:spMk id="5" creationId="{2F645892-3EC5-D044-B84E-49B370D1235A}"/>
          </ac:spMkLst>
        </pc:spChg>
      </pc:sldChg>
      <pc:sldChg chg="modSp mod">
        <pc:chgData name="Tom Howard" userId="e2e94be0-c9d8-4471-810c-5540d7098937" providerId="ADAL" clId="{6C5BE3BB-D5A3-A14C-A784-57C02DC1BB04}" dt="2022-01-24T07:31:46.560" v="500" actId="1076"/>
        <pc:sldMkLst>
          <pc:docMk/>
          <pc:sldMk cId="729219439" sldId="261"/>
        </pc:sldMkLst>
        <pc:picChg chg="mod">
          <ac:chgData name="Tom Howard" userId="e2e94be0-c9d8-4471-810c-5540d7098937" providerId="ADAL" clId="{6C5BE3BB-D5A3-A14C-A784-57C02DC1BB04}" dt="2022-01-24T07:31:46.560" v="500" actId="1076"/>
          <ac:picMkLst>
            <pc:docMk/>
            <pc:sldMk cId="729219439" sldId="261"/>
            <ac:picMk id="4" creationId="{A0EF6D64-89F6-3D40-A6DB-468B1C1F72EA}"/>
          </ac:picMkLst>
        </pc:picChg>
      </pc:sldChg>
      <pc:sldChg chg="addSp delSp modSp mod">
        <pc:chgData name="Tom Howard" userId="e2e94be0-c9d8-4471-810c-5540d7098937" providerId="ADAL" clId="{6C5BE3BB-D5A3-A14C-A784-57C02DC1BB04}" dt="2022-01-24T08:21:32.020" v="1725" actId="2711"/>
        <pc:sldMkLst>
          <pc:docMk/>
          <pc:sldMk cId="381833122" sldId="262"/>
        </pc:sldMkLst>
        <pc:spChg chg="mod">
          <ac:chgData name="Tom Howard" userId="e2e94be0-c9d8-4471-810c-5540d7098937" providerId="ADAL" clId="{6C5BE3BB-D5A3-A14C-A784-57C02DC1BB04}" dt="2022-01-24T08:21:32.020" v="1725" actId="2711"/>
          <ac:spMkLst>
            <pc:docMk/>
            <pc:sldMk cId="381833122" sldId="262"/>
            <ac:spMk id="2" creationId="{5EDA6A4B-8BDE-4B4B-B4DF-5D2E0829FC03}"/>
          </ac:spMkLst>
        </pc:spChg>
        <pc:spChg chg="mod">
          <ac:chgData name="Tom Howard" userId="e2e94be0-c9d8-4471-810c-5540d7098937" providerId="ADAL" clId="{6C5BE3BB-D5A3-A14C-A784-57C02DC1BB04}" dt="2022-01-24T08:16:50.989" v="1584" actId="20577"/>
          <ac:spMkLst>
            <pc:docMk/>
            <pc:sldMk cId="381833122" sldId="262"/>
            <ac:spMk id="3" creationId="{B992E408-A192-3C45-88C6-F54573D882B9}"/>
          </ac:spMkLst>
        </pc:spChg>
        <pc:spChg chg="add mod">
          <ac:chgData name="Tom Howard" userId="e2e94be0-c9d8-4471-810c-5540d7098937" providerId="ADAL" clId="{6C5BE3BB-D5A3-A14C-A784-57C02DC1BB04}" dt="2022-01-24T07:30:04.441" v="274" actId="2711"/>
          <ac:spMkLst>
            <pc:docMk/>
            <pc:sldMk cId="381833122" sldId="262"/>
            <ac:spMk id="4" creationId="{5A61F4F8-FAB8-AA43-AECE-EE38FCC6B626}"/>
          </ac:spMkLst>
        </pc:spChg>
        <pc:spChg chg="add del mod">
          <ac:chgData name="Tom Howard" userId="e2e94be0-c9d8-4471-810c-5540d7098937" providerId="ADAL" clId="{6C5BE3BB-D5A3-A14C-A784-57C02DC1BB04}" dt="2022-01-24T07:30:31.185" v="279"/>
          <ac:spMkLst>
            <pc:docMk/>
            <pc:sldMk cId="381833122" sldId="262"/>
            <ac:spMk id="5" creationId="{6DA0E98A-74BF-D643-A07D-A49A345451C9}"/>
          </ac:spMkLst>
        </pc:spChg>
      </pc:sldChg>
      <pc:sldChg chg="addSp modSp">
        <pc:chgData name="Tom Howard" userId="e2e94be0-c9d8-4471-810c-5540d7098937" providerId="ADAL" clId="{6C5BE3BB-D5A3-A14C-A784-57C02DC1BB04}" dt="2022-01-24T07:26:08.279" v="26" actId="167"/>
        <pc:sldMkLst>
          <pc:docMk/>
          <pc:sldMk cId="1024416323" sldId="263"/>
        </pc:sldMkLst>
        <pc:spChg chg="add mod">
          <ac:chgData name="Tom Howard" userId="e2e94be0-c9d8-4471-810c-5540d7098937" providerId="ADAL" clId="{6C5BE3BB-D5A3-A14C-A784-57C02DC1BB04}" dt="2022-01-24T07:26:08.279" v="26" actId="167"/>
          <ac:spMkLst>
            <pc:docMk/>
            <pc:sldMk cId="1024416323" sldId="263"/>
            <ac:spMk id="5" creationId="{7096ED3B-6CBB-404F-A250-F9529E99A89D}"/>
          </ac:spMkLst>
        </pc:spChg>
      </pc:sldChg>
      <pc:sldChg chg="addSp modSp">
        <pc:chgData name="Tom Howard" userId="e2e94be0-c9d8-4471-810c-5540d7098937" providerId="ADAL" clId="{6C5BE3BB-D5A3-A14C-A784-57C02DC1BB04}" dt="2022-01-24T07:26:14.695" v="30" actId="167"/>
        <pc:sldMkLst>
          <pc:docMk/>
          <pc:sldMk cId="1665122070" sldId="264"/>
        </pc:sldMkLst>
        <pc:spChg chg="add mod">
          <ac:chgData name="Tom Howard" userId="e2e94be0-c9d8-4471-810c-5540d7098937" providerId="ADAL" clId="{6C5BE3BB-D5A3-A14C-A784-57C02DC1BB04}" dt="2022-01-24T07:26:14.695" v="30" actId="167"/>
          <ac:spMkLst>
            <pc:docMk/>
            <pc:sldMk cId="1665122070" sldId="264"/>
            <ac:spMk id="5" creationId="{0F5029F5-4F38-6E41-9C18-CEF8A91E47E4}"/>
          </ac:spMkLst>
        </pc:spChg>
      </pc:sldChg>
      <pc:sldChg chg="addSp modSp">
        <pc:chgData name="Tom Howard" userId="e2e94be0-c9d8-4471-810c-5540d7098937" providerId="ADAL" clId="{6C5BE3BB-D5A3-A14C-A784-57C02DC1BB04}" dt="2022-01-24T07:26:11.661" v="28" actId="167"/>
        <pc:sldMkLst>
          <pc:docMk/>
          <pc:sldMk cId="954756266" sldId="265"/>
        </pc:sldMkLst>
        <pc:spChg chg="add mod">
          <ac:chgData name="Tom Howard" userId="e2e94be0-c9d8-4471-810c-5540d7098937" providerId="ADAL" clId="{6C5BE3BB-D5A3-A14C-A784-57C02DC1BB04}" dt="2022-01-24T07:26:11.661" v="28" actId="167"/>
          <ac:spMkLst>
            <pc:docMk/>
            <pc:sldMk cId="954756266" sldId="265"/>
            <ac:spMk id="5" creationId="{6C36AE1B-4F66-D648-B3E2-B46FA43F0A63}"/>
          </ac:spMkLst>
        </pc:spChg>
      </pc:sldChg>
      <pc:sldChg chg="addSp modSp mod">
        <pc:chgData name="Tom Howard" userId="e2e94be0-c9d8-4471-810c-5540d7098937" providerId="ADAL" clId="{6C5BE3BB-D5A3-A14C-A784-57C02DC1BB04}" dt="2022-01-24T07:29:58.540" v="273" actId="2711"/>
        <pc:sldMkLst>
          <pc:docMk/>
          <pc:sldMk cId="3383667764" sldId="266"/>
        </pc:sldMkLst>
        <pc:spChg chg="mod">
          <ac:chgData name="Tom Howard" userId="e2e94be0-c9d8-4471-810c-5540d7098937" providerId="ADAL" clId="{6C5BE3BB-D5A3-A14C-A784-57C02DC1BB04}" dt="2022-01-24T07:29:41.248" v="272" actId="2711"/>
          <ac:spMkLst>
            <pc:docMk/>
            <pc:sldMk cId="3383667764" sldId="266"/>
            <ac:spMk id="2" creationId="{8EB20114-FF36-F043-A669-ED7AB4446DA1}"/>
          </ac:spMkLst>
        </pc:spChg>
        <pc:spChg chg="mod">
          <ac:chgData name="Tom Howard" userId="e2e94be0-c9d8-4471-810c-5540d7098937" providerId="ADAL" clId="{6C5BE3BB-D5A3-A14C-A784-57C02DC1BB04}" dt="2022-01-24T07:29:58.540" v="273" actId="2711"/>
          <ac:spMkLst>
            <pc:docMk/>
            <pc:sldMk cId="3383667764" sldId="266"/>
            <ac:spMk id="3" creationId="{D4E42619-1903-3E4A-BA65-4BAC12C91204}"/>
          </ac:spMkLst>
        </pc:spChg>
        <pc:spChg chg="add mod">
          <ac:chgData name="Tom Howard" userId="e2e94be0-c9d8-4471-810c-5540d7098937" providerId="ADAL" clId="{6C5BE3BB-D5A3-A14C-A784-57C02DC1BB04}" dt="2022-01-24T07:25:38.614" v="12" actId="167"/>
          <ac:spMkLst>
            <pc:docMk/>
            <pc:sldMk cId="3383667764" sldId="266"/>
            <ac:spMk id="4" creationId="{1E434AAB-0D8E-B849-832A-C43BC2E8CB89}"/>
          </ac:spMkLst>
        </pc:spChg>
      </pc:sldChg>
      <pc:sldChg chg="addSp modSp del mod">
        <pc:chgData name="Tom Howard" userId="e2e94be0-c9d8-4471-810c-5540d7098937" providerId="ADAL" clId="{6C5BE3BB-D5A3-A14C-A784-57C02DC1BB04}" dt="2022-01-24T07:31:35.059" v="498" actId="2696"/>
        <pc:sldMkLst>
          <pc:docMk/>
          <pc:sldMk cId="3415151471" sldId="267"/>
        </pc:sldMkLst>
        <pc:spChg chg="mod">
          <ac:chgData name="Tom Howard" userId="e2e94be0-c9d8-4471-810c-5540d7098937" providerId="ADAL" clId="{6C5BE3BB-D5A3-A14C-A784-57C02DC1BB04}" dt="2022-01-24T07:29:11.151" v="268" actId="20577"/>
          <ac:spMkLst>
            <pc:docMk/>
            <pc:sldMk cId="3415151471" sldId="267"/>
            <ac:spMk id="2" creationId="{575F90BF-C026-A747-8297-6CB0C914DFFE}"/>
          </ac:spMkLst>
        </pc:spChg>
        <pc:spChg chg="add mod">
          <ac:chgData name="Tom Howard" userId="e2e94be0-c9d8-4471-810c-5540d7098937" providerId="ADAL" clId="{6C5BE3BB-D5A3-A14C-A784-57C02DC1BB04}" dt="2022-01-24T07:29:15.465" v="269" actId="14100"/>
          <ac:spMkLst>
            <pc:docMk/>
            <pc:sldMk cId="3415151471" sldId="267"/>
            <ac:spMk id="4" creationId="{C3ACD654-CFF0-C24F-B578-C8AE8EE3A85A}"/>
          </ac:spMkLst>
        </pc:spChg>
      </pc:sldChg>
      <pc:sldChg chg="addSp modSp">
        <pc:chgData name="Tom Howard" userId="e2e94be0-c9d8-4471-810c-5540d7098937" providerId="ADAL" clId="{6C5BE3BB-D5A3-A14C-A784-57C02DC1BB04}" dt="2022-01-24T07:25:56.169" v="20" actId="167"/>
        <pc:sldMkLst>
          <pc:docMk/>
          <pc:sldMk cId="4152933785" sldId="268"/>
        </pc:sldMkLst>
        <pc:spChg chg="add mod">
          <ac:chgData name="Tom Howard" userId="e2e94be0-c9d8-4471-810c-5540d7098937" providerId="ADAL" clId="{6C5BE3BB-D5A3-A14C-A784-57C02DC1BB04}" dt="2022-01-24T07:25:56.169" v="20" actId="167"/>
          <ac:spMkLst>
            <pc:docMk/>
            <pc:sldMk cId="4152933785" sldId="268"/>
            <ac:spMk id="4" creationId="{A629E657-77F2-8644-9B6A-3ACDB285C17D}"/>
          </ac:spMkLst>
        </pc:spChg>
      </pc:sldChg>
      <pc:sldChg chg="addSp modSp new del">
        <pc:chgData name="Tom Howard" userId="e2e94be0-c9d8-4471-810c-5540d7098937" providerId="ADAL" clId="{6C5BE3BB-D5A3-A14C-A784-57C02DC1BB04}" dt="2022-01-24T07:33:34.967" v="506" actId="2696"/>
        <pc:sldMkLst>
          <pc:docMk/>
          <pc:sldMk cId="2324186679" sldId="269"/>
        </pc:sldMkLst>
        <pc:spChg chg="add mod">
          <ac:chgData name="Tom Howard" userId="e2e94be0-c9d8-4471-810c-5540d7098937" providerId="ADAL" clId="{6C5BE3BB-D5A3-A14C-A784-57C02DC1BB04}" dt="2022-01-24T07:33:25.862" v="503" actId="167"/>
          <ac:spMkLst>
            <pc:docMk/>
            <pc:sldMk cId="2324186679" sldId="269"/>
            <ac:spMk id="4" creationId="{31FAD906-7D44-2646-8785-DB59EE971CDB}"/>
          </ac:spMkLst>
        </pc:spChg>
      </pc:sldChg>
      <pc:sldChg chg="modSp add mod ord">
        <pc:chgData name="Tom Howard" userId="e2e94be0-c9d8-4471-810c-5540d7098937" providerId="ADAL" clId="{6C5BE3BB-D5A3-A14C-A784-57C02DC1BB04}" dt="2022-01-24T08:31:17.647" v="1735" actId="20577"/>
        <pc:sldMkLst>
          <pc:docMk/>
          <pc:sldMk cId="1880465751" sldId="270"/>
        </pc:sldMkLst>
        <pc:spChg chg="mod">
          <ac:chgData name="Tom Howard" userId="e2e94be0-c9d8-4471-810c-5540d7098937" providerId="ADAL" clId="{6C5BE3BB-D5A3-A14C-A784-57C02DC1BB04}" dt="2022-01-24T08:31:17.647" v="1735" actId="20577"/>
          <ac:spMkLst>
            <pc:docMk/>
            <pc:sldMk cId="1880465751" sldId="270"/>
            <ac:spMk id="2" creationId="{8EB20114-FF36-F043-A669-ED7AB4446DA1}"/>
          </ac:spMkLst>
        </pc:spChg>
        <pc:spChg chg="mod">
          <ac:chgData name="Tom Howard" userId="e2e94be0-c9d8-4471-810c-5540d7098937" providerId="ADAL" clId="{6C5BE3BB-D5A3-A14C-A784-57C02DC1BB04}" dt="2022-01-24T07:45:59.917" v="1196" actId="27636"/>
          <ac:spMkLst>
            <pc:docMk/>
            <pc:sldMk cId="1880465751" sldId="270"/>
            <ac:spMk id="3" creationId="{D4E42619-1903-3E4A-BA65-4BAC12C91204}"/>
          </ac:spMkLst>
        </pc:spChg>
      </pc:sldChg>
      <pc:sldChg chg="new">
        <pc:chgData name="Tom Howard" userId="e2e94be0-c9d8-4471-810c-5540d7098937" providerId="ADAL" clId="{6C5BE3BB-D5A3-A14C-A784-57C02DC1BB04}" dt="2022-01-24T07:49:37.201" v="1275" actId="680"/>
        <pc:sldMkLst>
          <pc:docMk/>
          <pc:sldMk cId="3877565412" sldId="271"/>
        </pc:sldMkLst>
      </pc:sldChg>
      <pc:sldChg chg="addSp modSp new mod">
        <pc:chgData name="Tom Howard" userId="e2e94be0-c9d8-4471-810c-5540d7098937" providerId="ADAL" clId="{6C5BE3BB-D5A3-A14C-A784-57C02DC1BB04}" dt="2022-01-24T08:17:23.576" v="1585" actId="2711"/>
        <pc:sldMkLst>
          <pc:docMk/>
          <pc:sldMk cId="2470365196" sldId="272"/>
        </pc:sldMkLst>
        <pc:spChg chg="mod">
          <ac:chgData name="Tom Howard" userId="e2e94be0-c9d8-4471-810c-5540d7098937" providerId="ADAL" clId="{6C5BE3BB-D5A3-A14C-A784-57C02DC1BB04}" dt="2022-01-24T08:17:23.576" v="1585" actId="2711"/>
          <ac:spMkLst>
            <pc:docMk/>
            <pc:sldMk cId="2470365196" sldId="272"/>
            <ac:spMk id="2" creationId="{073919FC-4DF9-2F4A-91BA-DC4891E74D94}"/>
          </ac:spMkLst>
        </pc:spChg>
        <pc:spChg chg="mod">
          <ac:chgData name="Tom Howard" userId="e2e94be0-c9d8-4471-810c-5540d7098937" providerId="ADAL" clId="{6C5BE3BB-D5A3-A14C-A784-57C02DC1BB04}" dt="2022-01-24T08:17:23.576" v="1585" actId="2711"/>
          <ac:spMkLst>
            <pc:docMk/>
            <pc:sldMk cId="2470365196" sldId="272"/>
            <ac:spMk id="3" creationId="{DE26D780-8394-1041-8504-AA20EFA48E86}"/>
          </ac:spMkLst>
        </pc:spChg>
        <pc:spChg chg="add mod">
          <ac:chgData name="Tom Howard" userId="e2e94be0-c9d8-4471-810c-5540d7098937" providerId="ADAL" clId="{6C5BE3BB-D5A3-A14C-A784-57C02DC1BB04}" dt="2022-01-24T08:09:46.564" v="1307" actId="167"/>
          <ac:spMkLst>
            <pc:docMk/>
            <pc:sldMk cId="2470365196" sldId="272"/>
            <ac:spMk id="4" creationId="{158593A0-2746-F64B-8EB4-0B86F3C21EEE}"/>
          </ac:spMkLst>
        </pc:spChg>
      </pc:sldChg>
      <pc:sldMasterChg chg="setBg modSldLayout">
        <pc:chgData name="Tom Howard" userId="e2e94be0-c9d8-4471-810c-5540d7098937" providerId="ADAL" clId="{6C5BE3BB-D5A3-A14C-A784-57C02DC1BB04}" dt="2022-01-24T07:24:50.283" v="4"/>
        <pc:sldMasterMkLst>
          <pc:docMk/>
          <pc:sldMasterMk cId="2712310622" sldId="2147483648"/>
        </pc:sldMasterMkLst>
        <pc:sldLayoutChg chg="setBg">
          <pc:chgData name="Tom Howard" userId="e2e94be0-c9d8-4471-810c-5540d7098937" providerId="ADAL" clId="{6C5BE3BB-D5A3-A14C-A784-57C02DC1BB04}" dt="2022-01-24T07:24:50.283" v="4"/>
          <pc:sldLayoutMkLst>
            <pc:docMk/>
            <pc:sldMasterMk cId="2712310622" sldId="2147483648"/>
            <pc:sldLayoutMk cId="1246753141" sldId="2147483649"/>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3830557191" sldId="2147483650"/>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2694388377" sldId="2147483651"/>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3763057294" sldId="2147483652"/>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236763524" sldId="2147483653"/>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1122684508" sldId="2147483654"/>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1092547320" sldId="2147483655"/>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1662741166" sldId="2147483656"/>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2158658860" sldId="2147483657"/>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1421747530" sldId="2147483658"/>
          </pc:sldLayoutMkLst>
        </pc:sldLayoutChg>
        <pc:sldLayoutChg chg="setBg">
          <pc:chgData name="Tom Howard" userId="e2e94be0-c9d8-4471-810c-5540d7098937" providerId="ADAL" clId="{6C5BE3BB-D5A3-A14C-A784-57C02DC1BB04}" dt="2022-01-24T07:24:50.283" v="4"/>
          <pc:sldLayoutMkLst>
            <pc:docMk/>
            <pc:sldMasterMk cId="2712310622" sldId="2147483648"/>
            <pc:sldLayoutMk cId="823713458" sldId="2147483659"/>
          </pc:sldLayoutMkLst>
        </pc:sldLayoutChg>
      </pc:sldMasterChg>
    </pc:docChg>
  </pc:docChgLst>
  <pc:docChgLst>
    <pc:chgData name="Matthew Alan Schmidt" userId="S::matthew.schmidt@cisbeijing.com::18ee8dc5-79fd-4f95-9fc5-d6bbe0089d3c" providerId="AD" clId="Web-{1A235722-7107-20E8-DBB8-37E2F45F9650}"/>
    <pc:docChg chg="modSld">
      <pc:chgData name="Matthew Alan Schmidt" userId="S::matthew.schmidt@cisbeijing.com::18ee8dc5-79fd-4f95-9fc5-d6bbe0089d3c" providerId="AD" clId="Web-{1A235722-7107-20E8-DBB8-37E2F45F9650}" dt="2022-04-18T03:54:12.663" v="3" actId="1076"/>
      <pc:docMkLst>
        <pc:docMk/>
      </pc:docMkLst>
      <pc:sldChg chg="modSp">
        <pc:chgData name="Matthew Alan Schmidt" userId="S::matthew.schmidt@cisbeijing.com::18ee8dc5-79fd-4f95-9fc5-d6bbe0089d3c" providerId="AD" clId="Web-{1A235722-7107-20E8-DBB8-37E2F45F9650}" dt="2022-04-18T03:54:12.663" v="3" actId="1076"/>
        <pc:sldMkLst>
          <pc:docMk/>
          <pc:sldMk cId="4152933785" sldId="268"/>
        </pc:sldMkLst>
        <pc:spChg chg="mod">
          <ac:chgData name="Matthew Alan Schmidt" userId="S::matthew.schmidt@cisbeijing.com::18ee8dc5-79fd-4f95-9fc5-d6bbe0089d3c" providerId="AD" clId="Web-{1A235722-7107-20E8-DBB8-37E2F45F9650}" dt="2022-04-18T03:54:12.663" v="3" actId="1076"/>
          <ac:spMkLst>
            <pc:docMk/>
            <pc:sldMk cId="4152933785" sldId="268"/>
            <ac:spMk id="4" creationId="{A629E657-77F2-8644-9B6A-3ACDB285C17D}"/>
          </ac:spMkLst>
        </pc:spChg>
        <pc:graphicFrameChg chg="modGraphic">
          <ac:chgData name="Matthew Alan Schmidt" userId="S::matthew.schmidt@cisbeijing.com::18ee8dc5-79fd-4f95-9fc5-d6bbe0089d3c" providerId="AD" clId="Web-{1A235722-7107-20E8-DBB8-37E2F45F9650}" dt="2022-04-18T03:33:34.508" v="2"/>
          <ac:graphicFrameMkLst>
            <pc:docMk/>
            <pc:sldMk cId="4152933785" sldId="268"/>
            <ac:graphicFrameMk id="7" creationId="{186F2CFC-6E23-A848-85C3-9D292DDAD4AB}"/>
          </ac:graphicFrameMkLst>
        </pc:graphicFrameChg>
      </pc:sldChg>
      <pc:sldChg chg="modSp">
        <pc:chgData name="Matthew Alan Schmidt" userId="S::matthew.schmidt@cisbeijing.com::18ee8dc5-79fd-4f95-9fc5-d6bbe0089d3c" providerId="AD" clId="Web-{1A235722-7107-20E8-DBB8-37E2F45F9650}" dt="2022-04-18T03:31:08.880" v="1" actId="1076"/>
        <pc:sldMkLst>
          <pc:docMk/>
          <pc:sldMk cId="1880465751" sldId="270"/>
        </pc:sldMkLst>
        <pc:spChg chg="mod">
          <ac:chgData name="Matthew Alan Schmidt" userId="S::matthew.schmidt@cisbeijing.com::18ee8dc5-79fd-4f95-9fc5-d6bbe0089d3c" providerId="AD" clId="Web-{1A235722-7107-20E8-DBB8-37E2F45F9650}" dt="2022-04-18T03:31:08.880" v="1" actId="1076"/>
          <ac:spMkLst>
            <pc:docMk/>
            <pc:sldMk cId="1880465751" sldId="270"/>
            <ac:spMk id="4" creationId="{1E434AAB-0D8E-B849-832A-C43BC2E8CB8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2A360-9BEC-C54E-8B2C-7820E32FAAD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N"/>
          </a:p>
        </p:txBody>
      </p:sp>
      <p:sp>
        <p:nvSpPr>
          <p:cNvPr id="3" name="Subtitle 2">
            <a:extLst>
              <a:ext uri="{FF2B5EF4-FFF2-40B4-BE49-F238E27FC236}">
                <a16:creationId xmlns:a16="http://schemas.microsoft.com/office/drawing/2014/main" id="{7F106B9D-63AF-1745-8F4C-F9DF89A4203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N"/>
          </a:p>
        </p:txBody>
      </p:sp>
      <p:sp>
        <p:nvSpPr>
          <p:cNvPr id="4" name="Date Placeholder 3">
            <a:extLst>
              <a:ext uri="{FF2B5EF4-FFF2-40B4-BE49-F238E27FC236}">
                <a16:creationId xmlns:a16="http://schemas.microsoft.com/office/drawing/2014/main" id="{7555ACCF-1C19-9F41-99F2-8938C805BCAA}"/>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398033C9-F704-DD48-AB23-0D2EF713DED5}"/>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81B6F0EA-ECBC-A146-BE4A-D4EDFF9A79D2}"/>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12467531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E00BF-92F4-C043-953A-8ADD386D8429}"/>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BC57E83F-8C79-E649-B7BB-A2DF24275F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83854605-D404-2440-8AC6-3A26FFB01FF1}"/>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A04EC2DB-93A7-844D-88AC-4F838F172E21}"/>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1215D65B-2358-2744-99A3-1D1C4BED7F83}"/>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3830557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38CBF-47EA-0A48-8850-F68F48E243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883E3172-5CBC-F045-98EE-740E490015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921013F-18EE-6A4C-9F1F-9D66E3DD279A}"/>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34F2ACEF-A2C5-124A-861A-35A1FE9EF015}"/>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D30459C5-C4DD-CD41-8B78-F45E9401CE34}"/>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2694388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2D4DD-F283-3D46-8DEF-481FE82C0CAA}"/>
              </a:ext>
            </a:extLst>
          </p:cNvPr>
          <p:cNvSpPr>
            <a:spLocks noGrp="1"/>
          </p:cNvSpPr>
          <p:nvPr>
            <p:ph type="title"/>
          </p:nvPr>
        </p:nvSpPr>
        <p:spPr/>
        <p:txBody>
          <a:bodyPr/>
          <a:lstStyle/>
          <a:p>
            <a:r>
              <a:rPr lang="en-US"/>
              <a:t>Click to edit Master title style</a:t>
            </a:r>
            <a:endParaRPr lang="en-CN"/>
          </a:p>
        </p:txBody>
      </p:sp>
      <p:sp>
        <p:nvSpPr>
          <p:cNvPr id="3" name="Content Placeholder 2">
            <a:extLst>
              <a:ext uri="{FF2B5EF4-FFF2-40B4-BE49-F238E27FC236}">
                <a16:creationId xmlns:a16="http://schemas.microsoft.com/office/drawing/2014/main" id="{20656D58-2281-BE42-BE2A-9E3A96D3AFF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Content Placeholder 3">
            <a:extLst>
              <a:ext uri="{FF2B5EF4-FFF2-40B4-BE49-F238E27FC236}">
                <a16:creationId xmlns:a16="http://schemas.microsoft.com/office/drawing/2014/main" id="{64DAA7DD-B7BD-1748-A4C7-08631988AC8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Date Placeholder 4">
            <a:extLst>
              <a:ext uri="{FF2B5EF4-FFF2-40B4-BE49-F238E27FC236}">
                <a16:creationId xmlns:a16="http://schemas.microsoft.com/office/drawing/2014/main" id="{7505B9F1-72D6-6B4D-8A88-0815AF2E2BCE}"/>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6" name="Footer Placeholder 5">
            <a:extLst>
              <a:ext uri="{FF2B5EF4-FFF2-40B4-BE49-F238E27FC236}">
                <a16:creationId xmlns:a16="http://schemas.microsoft.com/office/drawing/2014/main" id="{C23372FC-6BF5-104C-815F-920BBBBA2F1A}"/>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D65760D7-1F0B-574C-92AF-0AF063125C9B}"/>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3763057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E9C91-6912-9F45-8A09-C47B80B68DA4}"/>
              </a:ext>
            </a:extLst>
          </p:cNvPr>
          <p:cNvSpPr>
            <a:spLocks noGrp="1"/>
          </p:cNvSpPr>
          <p:nvPr>
            <p:ph type="title"/>
          </p:nvPr>
        </p:nvSpPr>
        <p:spPr>
          <a:xfrm>
            <a:off x="839788" y="365125"/>
            <a:ext cx="10515600" cy="1325563"/>
          </a:xfrm>
        </p:spPr>
        <p:txBody>
          <a:bodyPr/>
          <a:lstStyle/>
          <a:p>
            <a:r>
              <a:rPr lang="en-US"/>
              <a:t>Click to edit Master title style</a:t>
            </a:r>
            <a:endParaRPr lang="en-CN"/>
          </a:p>
        </p:txBody>
      </p:sp>
      <p:sp>
        <p:nvSpPr>
          <p:cNvPr id="3" name="Text Placeholder 2">
            <a:extLst>
              <a:ext uri="{FF2B5EF4-FFF2-40B4-BE49-F238E27FC236}">
                <a16:creationId xmlns:a16="http://schemas.microsoft.com/office/drawing/2014/main" id="{A3021139-A200-E749-BDC9-FCF6BA79C9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1329541-8EAA-3E4D-B00E-08F8371FD8B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5" name="Text Placeholder 4">
            <a:extLst>
              <a:ext uri="{FF2B5EF4-FFF2-40B4-BE49-F238E27FC236}">
                <a16:creationId xmlns:a16="http://schemas.microsoft.com/office/drawing/2014/main" id="{218F677D-FDB2-BF45-8B44-F536105659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0335BA-A45D-6E40-835C-054337FE322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7" name="Date Placeholder 6">
            <a:extLst>
              <a:ext uri="{FF2B5EF4-FFF2-40B4-BE49-F238E27FC236}">
                <a16:creationId xmlns:a16="http://schemas.microsoft.com/office/drawing/2014/main" id="{1ABA527E-936A-D548-B1B2-0284FFAAF0A1}"/>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8" name="Footer Placeholder 7">
            <a:extLst>
              <a:ext uri="{FF2B5EF4-FFF2-40B4-BE49-F238E27FC236}">
                <a16:creationId xmlns:a16="http://schemas.microsoft.com/office/drawing/2014/main" id="{12B4FEA2-04FE-D441-BD49-F646306B370B}"/>
              </a:ext>
            </a:extLst>
          </p:cNvPr>
          <p:cNvSpPr>
            <a:spLocks noGrp="1"/>
          </p:cNvSpPr>
          <p:nvPr>
            <p:ph type="ftr" sz="quarter" idx="11"/>
          </p:nvPr>
        </p:nvSpPr>
        <p:spPr/>
        <p:txBody>
          <a:bodyPr/>
          <a:lstStyle/>
          <a:p>
            <a:endParaRPr lang="en-CN"/>
          </a:p>
        </p:txBody>
      </p:sp>
      <p:sp>
        <p:nvSpPr>
          <p:cNvPr id="9" name="Slide Number Placeholder 8">
            <a:extLst>
              <a:ext uri="{FF2B5EF4-FFF2-40B4-BE49-F238E27FC236}">
                <a16:creationId xmlns:a16="http://schemas.microsoft.com/office/drawing/2014/main" id="{E164C8C7-BB67-8142-87C9-7C3728AC51A9}"/>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236763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BFACB-1CDC-B24C-AE9F-A59960A6001A}"/>
              </a:ext>
            </a:extLst>
          </p:cNvPr>
          <p:cNvSpPr>
            <a:spLocks noGrp="1"/>
          </p:cNvSpPr>
          <p:nvPr>
            <p:ph type="title"/>
          </p:nvPr>
        </p:nvSpPr>
        <p:spPr/>
        <p:txBody>
          <a:bodyPr/>
          <a:lstStyle/>
          <a:p>
            <a:r>
              <a:rPr lang="en-US"/>
              <a:t>Click to edit Master title style</a:t>
            </a:r>
            <a:endParaRPr lang="en-CN"/>
          </a:p>
        </p:txBody>
      </p:sp>
      <p:sp>
        <p:nvSpPr>
          <p:cNvPr id="3" name="Date Placeholder 2">
            <a:extLst>
              <a:ext uri="{FF2B5EF4-FFF2-40B4-BE49-F238E27FC236}">
                <a16:creationId xmlns:a16="http://schemas.microsoft.com/office/drawing/2014/main" id="{ECAF161A-CF8E-8741-AC14-7D42E1FC2438}"/>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4" name="Footer Placeholder 3">
            <a:extLst>
              <a:ext uri="{FF2B5EF4-FFF2-40B4-BE49-F238E27FC236}">
                <a16:creationId xmlns:a16="http://schemas.microsoft.com/office/drawing/2014/main" id="{B732AF51-8306-7F4D-8D34-1217AA2FFFC4}"/>
              </a:ext>
            </a:extLst>
          </p:cNvPr>
          <p:cNvSpPr>
            <a:spLocks noGrp="1"/>
          </p:cNvSpPr>
          <p:nvPr>
            <p:ph type="ftr" sz="quarter" idx="11"/>
          </p:nvPr>
        </p:nvSpPr>
        <p:spPr/>
        <p:txBody>
          <a:bodyPr/>
          <a:lstStyle/>
          <a:p>
            <a:endParaRPr lang="en-CN"/>
          </a:p>
        </p:txBody>
      </p:sp>
      <p:sp>
        <p:nvSpPr>
          <p:cNvPr id="5" name="Slide Number Placeholder 4">
            <a:extLst>
              <a:ext uri="{FF2B5EF4-FFF2-40B4-BE49-F238E27FC236}">
                <a16:creationId xmlns:a16="http://schemas.microsoft.com/office/drawing/2014/main" id="{7CC42223-BD2F-2840-A980-F8EB96873C03}"/>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1122684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9FB0FD-7177-F34C-A04E-86397F602098}"/>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3" name="Footer Placeholder 2">
            <a:extLst>
              <a:ext uri="{FF2B5EF4-FFF2-40B4-BE49-F238E27FC236}">
                <a16:creationId xmlns:a16="http://schemas.microsoft.com/office/drawing/2014/main" id="{DBB9A72D-8526-DB4A-BFF7-20D6E8509B7A}"/>
              </a:ext>
            </a:extLst>
          </p:cNvPr>
          <p:cNvSpPr>
            <a:spLocks noGrp="1"/>
          </p:cNvSpPr>
          <p:nvPr>
            <p:ph type="ftr" sz="quarter" idx="11"/>
          </p:nvPr>
        </p:nvSpPr>
        <p:spPr/>
        <p:txBody>
          <a:bodyPr/>
          <a:lstStyle/>
          <a:p>
            <a:endParaRPr lang="en-CN"/>
          </a:p>
        </p:txBody>
      </p:sp>
      <p:sp>
        <p:nvSpPr>
          <p:cNvPr id="4" name="Slide Number Placeholder 3">
            <a:extLst>
              <a:ext uri="{FF2B5EF4-FFF2-40B4-BE49-F238E27FC236}">
                <a16:creationId xmlns:a16="http://schemas.microsoft.com/office/drawing/2014/main" id="{51AD12F9-93F2-054A-875F-8507B7AE4278}"/>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1092547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EC42F-B6FF-704A-B153-6A46B53CD98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Content Placeholder 2">
            <a:extLst>
              <a:ext uri="{FF2B5EF4-FFF2-40B4-BE49-F238E27FC236}">
                <a16:creationId xmlns:a16="http://schemas.microsoft.com/office/drawing/2014/main" id="{2E51DA0C-BEF4-CB4E-9646-5D07C6E0F5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Text Placeholder 3">
            <a:extLst>
              <a:ext uri="{FF2B5EF4-FFF2-40B4-BE49-F238E27FC236}">
                <a16:creationId xmlns:a16="http://schemas.microsoft.com/office/drawing/2014/main" id="{3FA621F4-5F99-FE4C-BF25-6C6BBB7AC7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921225-D0C1-D847-B993-FAAEB19785DA}"/>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6" name="Footer Placeholder 5">
            <a:extLst>
              <a:ext uri="{FF2B5EF4-FFF2-40B4-BE49-F238E27FC236}">
                <a16:creationId xmlns:a16="http://schemas.microsoft.com/office/drawing/2014/main" id="{7C3CEAD5-1B45-E24F-8FF9-A4744FE749FD}"/>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B0AB10E8-6ABC-EE40-87C0-A9C81C9318CB}"/>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166274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A4DEE-B34C-A946-BEC7-7B73498467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N"/>
          </a:p>
        </p:txBody>
      </p:sp>
      <p:sp>
        <p:nvSpPr>
          <p:cNvPr id="3" name="Picture Placeholder 2">
            <a:extLst>
              <a:ext uri="{FF2B5EF4-FFF2-40B4-BE49-F238E27FC236}">
                <a16:creationId xmlns:a16="http://schemas.microsoft.com/office/drawing/2014/main" id="{269E211E-780A-4A40-9A26-13710F4E17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N"/>
          </a:p>
        </p:txBody>
      </p:sp>
      <p:sp>
        <p:nvSpPr>
          <p:cNvPr id="4" name="Text Placeholder 3">
            <a:extLst>
              <a:ext uri="{FF2B5EF4-FFF2-40B4-BE49-F238E27FC236}">
                <a16:creationId xmlns:a16="http://schemas.microsoft.com/office/drawing/2014/main" id="{0E4A8C1E-0BD3-CC4B-BFA1-29788863BC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158DC8-C85A-D446-8E0C-328D1B8A50FB}"/>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6" name="Footer Placeholder 5">
            <a:extLst>
              <a:ext uri="{FF2B5EF4-FFF2-40B4-BE49-F238E27FC236}">
                <a16:creationId xmlns:a16="http://schemas.microsoft.com/office/drawing/2014/main" id="{CB683328-28FA-924C-9D71-7E8A02F281C3}"/>
              </a:ext>
            </a:extLst>
          </p:cNvPr>
          <p:cNvSpPr>
            <a:spLocks noGrp="1"/>
          </p:cNvSpPr>
          <p:nvPr>
            <p:ph type="ftr" sz="quarter" idx="11"/>
          </p:nvPr>
        </p:nvSpPr>
        <p:spPr/>
        <p:txBody>
          <a:bodyPr/>
          <a:lstStyle/>
          <a:p>
            <a:endParaRPr lang="en-CN"/>
          </a:p>
        </p:txBody>
      </p:sp>
      <p:sp>
        <p:nvSpPr>
          <p:cNvPr id="7" name="Slide Number Placeholder 6">
            <a:extLst>
              <a:ext uri="{FF2B5EF4-FFF2-40B4-BE49-F238E27FC236}">
                <a16:creationId xmlns:a16="http://schemas.microsoft.com/office/drawing/2014/main" id="{0949EC34-C82A-CE4E-9ACA-FE07C153572D}"/>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2158658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4A8CD-648A-B24D-82F2-E4E4BDAC7D0B}"/>
              </a:ext>
            </a:extLst>
          </p:cNvPr>
          <p:cNvSpPr>
            <a:spLocks noGrp="1"/>
          </p:cNvSpPr>
          <p:nvPr>
            <p:ph type="title"/>
          </p:nvPr>
        </p:nvSpPr>
        <p:spPr/>
        <p:txBody>
          <a:bodyPr/>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2846955B-827D-8C47-AB53-F7B71AB1EF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9FF47A4E-4BEC-9947-9081-4140D7BE2CCA}"/>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A67258D3-15B4-D84C-BCE9-5703DA4936DE}"/>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4BE01A63-FEDE-4E45-9F82-9DA326AD9EA4}"/>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1421747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E66454-99B0-A345-AC4A-643E627127B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N"/>
          </a:p>
        </p:txBody>
      </p:sp>
      <p:sp>
        <p:nvSpPr>
          <p:cNvPr id="3" name="Vertical Text Placeholder 2">
            <a:extLst>
              <a:ext uri="{FF2B5EF4-FFF2-40B4-BE49-F238E27FC236}">
                <a16:creationId xmlns:a16="http://schemas.microsoft.com/office/drawing/2014/main" id="{4F1AA442-4D8D-1D4C-B83B-39D6403A7A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E835DD64-51D4-004F-94B9-5063A5C53305}"/>
              </a:ext>
            </a:extLst>
          </p:cNvPr>
          <p:cNvSpPr>
            <a:spLocks noGrp="1"/>
          </p:cNvSpPr>
          <p:nvPr>
            <p:ph type="dt" sz="half" idx="10"/>
          </p:nvPr>
        </p:nvSpPr>
        <p:spPr/>
        <p:txBody>
          <a:body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06B06B67-16B1-644E-BC68-7F75C7E83F46}"/>
              </a:ext>
            </a:extLst>
          </p:cNvPr>
          <p:cNvSpPr>
            <a:spLocks noGrp="1"/>
          </p:cNvSpPr>
          <p:nvPr>
            <p:ph type="ftr" sz="quarter" idx="11"/>
          </p:nvPr>
        </p:nvSpPr>
        <p:spPr/>
        <p:txBody>
          <a:bodyPr/>
          <a:lstStyle/>
          <a:p>
            <a:endParaRPr lang="en-CN"/>
          </a:p>
        </p:txBody>
      </p:sp>
      <p:sp>
        <p:nvSpPr>
          <p:cNvPr id="6" name="Slide Number Placeholder 5">
            <a:extLst>
              <a:ext uri="{FF2B5EF4-FFF2-40B4-BE49-F238E27FC236}">
                <a16:creationId xmlns:a16="http://schemas.microsoft.com/office/drawing/2014/main" id="{76094429-36E2-8A4D-8DB3-C77791E1996B}"/>
              </a:ext>
            </a:extLst>
          </p:cNvPr>
          <p:cNvSpPr>
            <a:spLocks noGrp="1"/>
          </p:cNvSpPr>
          <p:nvPr>
            <p:ph type="sldNum" sz="quarter" idx="12"/>
          </p:nvPr>
        </p:nvSpPr>
        <p:spPr/>
        <p:txBody>
          <a:bodyPr/>
          <a:lstStyle/>
          <a:p>
            <a:fld id="{F52CA20C-950C-4141-BC1A-85398D67888C}" type="slidenum">
              <a:rPr lang="en-CN" smtClean="0"/>
              <a:t>‹#›</a:t>
            </a:fld>
            <a:endParaRPr lang="en-CN"/>
          </a:p>
        </p:txBody>
      </p:sp>
    </p:spTree>
    <p:extLst>
      <p:ext uri="{BB962C8B-B14F-4D97-AF65-F5344CB8AC3E}">
        <p14:creationId xmlns:p14="http://schemas.microsoft.com/office/powerpoint/2010/main" val="823713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09FDD3-8AAE-A344-AE5E-3F95F6CC79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N"/>
          </a:p>
        </p:txBody>
      </p:sp>
      <p:sp>
        <p:nvSpPr>
          <p:cNvPr id="3" name="Text Placeholder 2">
            <a:extLst>
              <a:ext uri="{FF2B5EF4-FFF2-40B4-BE49-F238E27FC236}">
                <a16:creationId xmlns:a16="http://schemas.microsoft.com/office/drawing/2014/main" id="{D3DE4E76-B55D-9648-9DE1-4426E5D482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N"/>
          </a:p>
        </p:txBody>
      </p:sp>
      <p:sp>
        <p:nvSpPr>
          <p:cNvPr id="4" name="Date Placeholder 3">
            <a:extLst>
              <a:ext uri="{FF2B5EF4-FFF2-40B4-BE49-F238E27FC236}">
                <a16:creationId xmlns:a16="http://schemas.microsoft.com/office/drawing/2014/main" id="{969D47E7-F0AF-4C45-B9FC-48C45C44D1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5A651E-6467-A94F-B976-1871161D68AD}" type="datetimeFigureOut">
              <a:rPr lang="en-CN" smtClean="0"/>
              <a:t>04/17/2022</a:t>
            </a:fld>
            <a:endParaRPr lang="en-CN"/>
          </a:p>
        </p:txBody>
      </p:sp>
      <p:sp>
        <p:nvSpPr>
          <p:cNvPr id="5" name="Footer Placeholder 4">
            <a:extLst>
              <a:ext uri="{FF2B5EF4-FFF2-40B4-BE49-F238E27FC236}">
                <a16:creationId xmlns:a16="http://schemas.microsoft.com/office/drawing/2014/main" id="{E3C7585E-71E2-CC4C-8DB1-CB9A40F216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N"/>
          </a:p>
        </p:txBody>
      </p:sp>
      <p:sp>
        <p:nvSpPr>
          <p:cNvPr id="6" name="Slide Number Placeholder 5">
            <a:extLst>
              <a:ext uri="{FF2B5EF4-FFF2-40B4-BE49-F238E27FC236}">
                <a16:creationId xmlns:a16="http://schemas.microsoft.com/office/drawing/2014/main" id="{51BE56B3-1F3C-B846-B0B0-A064AC10C0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2CA20C-950C-4141-BC1A-85398D67888C}" type="slidenum">
              <a:rPr lang="en-CN" smtClean="0"/>
              <a:t>‹#›</a:t>
            </a:fld>
            <a:endParaRPr lang="en-CN"/>
          </a:p>
        </p:txBody>
      </p:sp>
    </p:spTree>
    <p:extLst>
      <p:ext uri="{BB962C8B-B14F-4D97-AF65-F5344CB8AC3E}">
        <p14:creationId xmlns:p14="http://schemas.microsoft.com/office/powerpoint/2010/main" val="27123106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2965A-6C56-6A40-AA09-E754AA888F11}"/>
              </a:ext>
            </a:extLst>
          </p:cNvPr>
          <p:cNvSpPr>
            <a:spLocks noGrp="1"/>
          </p:cNvSpPr>
          <p:nvPr>
            <p:ph type="ctrTitle"/>
          </p:nvPr>
        </p:nvSpPr>
        <p:spPr>
          <a:xfrm>
            <a:off x="1267609" y="963387"/>
            <a:ext cx="9656781" cy="930728"/>
          </a:xfrm>
        </p:spPr>
        <p:txBody>
          <a:bodyPr>
            <a:normAutofit/>
          </a:bodyPr>
          <a:lstStyle/>
          <a:p>
            <a:r>
              <a:rPr lang="en-US" b="1">
                <a:latin typeface="Kaiti TC" panose="02010600040101010101" pitchFamily="2" charset="-120"/>
                <a:ea typeface="Kaiti TC" panose="02010600040101010101" pitchFamily="2" charset="-120"/>
                <a:cs typeface="Arial" panose="020B0604020202020204" pitchFamily="34" charset="0"/>
              </a:rPr>
              <a:t>URBAN TREES</a:t>
            </a:r>
            <a:endParaRPr lang="en-CN" b="1">
              <a:latin typeface="Kaiti TC" panose="02010600040101010101" pitchFamily="2" charset="-120"/>
              <a:ea typeface="Kaiti TC" panose="02010600040101010101" pitchFamily="2" charset="-120"/>
              <a:cs typeface="Arial" panose="020B0604020202020204" pitchFamily="34" charset="0"/>
            </a:endParaRPr>
          </a:p>
        </p:txBody>
      </p:sp>
      <p:sp>
        <p:nvSpPr>
          <p:cNvPr id="6" name="Title 4">
            <a:extLst>
              <a:ext uri="{FF2B5EF4-FFF2-40B4-BE49-F238E27FC236}">
                <a16:creationId xmlns:a16="http://schemas.microsoft.com/office/drawing/2014/main" id="{F3F28757-7914-264E-A996-45E121A09E8F}"/>
              </a:ext>
            </a:extLst>
          </p:cNvPr>
          <p:cNvSpPr txBox="1">
            <a:spLocks/>
          </p:cNvSpPr>
          <p:nvPr/>
        </p:nvSpPr>
        <p:spPr>
          <a:xfrm>
            <a:off x="1524000" y="207963"/>
            <a:ext cx="9144000" cy="755423"/>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CN" sz="2000" b="1">
                <a:latin typeface="Kaiti TC" panose="02010600040101010101" pitchFamily="2" charset="-120"/>
                <a:ea typeface="Kaiti TC" panose="02010600040101010101" pitchFamily="2" charset="-120"/>
              </a:rPr>
              <a:t>Interdisciplinary Unit- Science &amp; Design</a:t>
            </a:r>
            <a:br>
              <a:rPr lang="en-CN" sz="3200" b="1">
                <a:latin typeface="Kaiti TC" panose="02010600040101010101" pitchFamily="2" charset="-120"/>
                <a:ea typeface="Kaiti TC" panose="02010600040101010101" pitchFamily="2" charset="-120"/>
              </a:rPr>
            </a:br>
            <a:r>
              <a:rPr lang="en-CN" sz="3200" b="1">
                <a:latin typeface="Kaiti TC" panose="02010600040101010101" pitchFamily="2" charset="-120"/>
                <a:ea typeface="Kaiti TC" panose="02010600040101010101" pitchFamily="2" charset="-120"/>
              </a:rPr>
              <a:t>Green Urban Spaces</a:t>
            </a:r>
          </a:p>
        </p:txBody>
      </p:sp>
    </p:spTree>
    <p:extLst>
      <p:ext uri="{BB962C8B-B14F-4D97-AF65-F5344CB8AC3E}">
        <p14:creationId xmlns:p14="http://schemas.microsoft.com/office/powerpoint/2010/main" val="50792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421BA-EFF5-AE4B-8C8B-06B30DCF02BA}"/>
              </a:ext>
            </a:extLst>
          </p:cNvPr>
          <p:cNvSpPr>
            <a:spLocks noGrp="1"/>
          </p:cNvSpPr>
          <p:nvPr>
            <p:ph type="title"/>
          </p:nvPr>
        </p:nvSpPr>
        <p:spPr>
          <a:xfrm>
            <a:off x="838200" y="298180"/>
            <a:ext cx="10515600" cy="1325563"/>
          </a:xfrm>
          <a:solidFill>
            <a:srgbClr val="FFFFFF">
              <a:alpha val="74902"/>
            </a:srgbClr>
          </a:solidFill>
        </p:spPr>
        <p:txBody>
          <a:bodyPr/>
          <a:lstStyle/>
          <a:p>
            <a:pPr algn="ctr"/>
            <a:r>
              <a:rPr lang="en-CN" b="1">
                <a:latin typeface="Kaiti TC" panose="02010600040101010101" pitchFamily="2" charset="-120"/>
                <a:ea typeface="Kaiti TC" panose="02010600040101010101" pitchFamily="2" charset="-120"/>
              </a:rPr>
              <a:t>Learning Targets</a:t>
            </a:r>
          </a:p>
        </p:txBody>
      </p:sp>
      <p:graphicFrame>
        <p:nvGraphicFramePr>
          <p:cNvPr id="4" name="Table 4">
            <a:extLst>
              <a:ext uri="{FF2B5EF4-FFF2-40B4-BE49-F238E27FC236}">
                <a16:creationId xmlns:a16="http://schemas.microsoft.com/office/drawing/2014/main" id="{BEADA078-68DB-4A4B-AB32-73F3D4A4489E}"/>
              </a:ext>
            </a:extLst>
          </p:cNvPr>
          <p:cNvGraphicFramePr>
            <a:graphicFrameLocks noGrp="1"/>
          </p:cNvGraphicFramePr>
          <p:nvPr>
            <p:ph idx="1"/>
            <p:extLst>
              <p:ext uri="{D42A27DB-BD31-4B8C-83A1-F6EECF244321}">
                <p14:modId xmlns:p14="http://schemas.microsoft.com/office/powerpoint/2010/main" val="2668627759"/>
              </p:ext>
            </p:extLst>
          </p:nvPr>
        </p:nvGraphicFramePr>
        <p:xfrm>
          <a:off x="838200" y="1825624"/>
          <a:ext cx="10515600" cy="2784468"/>
        </p:xfrm>
        <a:graphic>
          <a:graphicData uri="http://schemas.openxmlformats.org/drawingml/2006/table">
            <a:tbl>
              <a:tblPr firstRow="1" bandRow="1">
                <a:tableStyleId>{C4B1156A-380E-4F78-BDF5-A606A8083BF9}</a:tableStyleId>
              </a:tblPr>
              <a:tblGrid>
                <a:gridCol w="3306288">
                  <a:extLst>
                    <a:ext uri="{9D8B030D-6E8A-4147-A177-3AD203B41FA5}">
                      <a16:colId xmlns:a16="http://schemas.microsoft.com/office/drawing/2014/main" val="3245765538"/>
                    </a:ext>
                  </a:extLst>
                </a:gridCol>
                <a:gridCol w="7209312">
                  <a:extLst>
                    <a:ext uri="{9D8B030D-6E8A-4147-A177-3AD203B41FA5}">
                      <a16:colId xmlns:a16="http://schemas.microsoft.com/office/drawing/2014/main" val="939441861"/>
                    </a:ext>
                  </a:extLst>
                </a:gridCol>
              </a:tblGrid>
              <a:tr h="928156">
                <a:tc>
                  <a:txBody>
                    <a:bodyPr/>
                    <a:lstStyle/>
                    <a:p>
                      <a:r>
                        <a:rPr lang="en-CN" b="0">
                          <a:latin typeface="Kaiti TC" panose="02010600040101010101" pitchFamily="2" charset="-120"/>
                          <a:ea typeface="Kaiti TC" panose="02010600040101010101" pitchFamily="2" charset="-120"/>
                        </a:rPr>
                        <a:t>At the end of this topic I will be able to…</a:t>
                      </a:r>
                    </a:p>
                  </a:txBody>
                  <a:tcPr/>
                </a:tc>
                <a:tc>
                  <a:txBody>
                    <a:bodyPr/>
                    <a:lstStyle/>
                    <a:p>
                      <a:pPr marL="285750" indent="-285750">
                        <a:buFontTx/>
                        <a:buChar char="-"/>
                      </a:pPr>
                      <a:r>
                        <a:rPr lang="en-US" b="0">
                          <a:latin typeface="Kaiti TC" panose="02010600040101010101" pitchFamily="2" charset="-120"/>
                          <a:ea typeface="Kaiti TC" panose="02010600040101010101" pitchFamily="2" charset="-120"/>
                        </a:rPr>
                        <a:t>E</a:t>
                      </a:r>
                      <a:r>
                        <a:rPr lang="en-CN" b="0">
                          <a:latin typeface="Kaiti TC" panose="02010600040101010101" pitchFamily="2" charset="-120"/>
                          <a:ea typeface="Kaiti TC" panose="02010600040101010101" pitchFamily="2" charset="-120"/>
                        </a:rPr>
                        <a:t>xplain how trees benefit urban environments.</a:t>
                      </a:r>
                    </a:p>
                  </a:txBody>
                  <a:tcPr/>
                </a:tc>
                <a:extLst>
                  <a:ext uri="{0D108BD9-81ED-4DB2-BD59-A6C34878D82A}">
                    <a16:rowId xmlns:a16="http://schemas.microsoft.com/office/drawing/2014/main" val="2406262247"/>
                  </a:ext>
                </a:extLst>
              </a:tr>
              <a:tr h="928156">
                <a:tc>
                  <a:txBody>
                    <a:bodyPr/>
                    <a:lstStyle/>
                    <a:p>
                      <a:r>
                        <a:rPr lang="en-CN" b="0">
                          <a:latin typeface="Kaiti TC" panose="02010600040101010101" pitchFamily="2" charset="-120"/>
                          <a:ea typeface="Kaiti TC" panose="02010600040101010101" pitchFamily="2" charset="-120"/>
                        </a:rPr>
                        <a:t>To do this, I must understand that…</a:t>
                      </a:r>
                    </a:p>
                  </a:txBody>
                  <a:tcPr/>
                </a:tc>
                <a:tc>
                  <a:txBody>
                    <a:bodyPr/>
                    <a:lstStyle/>
                    <a:p>
                      <a:pPr marL="285750" indent="-285750">
                        <a:buFontTx/>
                        <a:buChar char="-"/>
                      </a:pPr>
                      <a:r>
                        <a:rPr lang="en-CN" b="0">
                          <a:latin typeface="Kaiti TC" panose="02010600040101010101" pitchFamily="2" charset="-120"/>
                          <a:ea typeface="Kaiti TC" panose="02010600040101010101" pitchFamily="2" charset="-120"/>
                        </a:rPr>
                        <a:t>Trees have </a:t>
                      </a:r>
                      <a:r>
                        <a:rPr lang="en-CN" b="1">
                          <a:latin typeface="Kaiti TC" panose="02010600040101010101" pitchFamily="2" charset="-120"/>
                          <a:ea typeface="Kaiti TC" panose="02010600040101010101" pitchFamily="2" charset="-120"/>
                        </a:rPr>
                        <a:t>economical</a:t>
                      </a:r>
                      <a:r>
                        <a:rPr lang="en-CN" b="0">
                          <a:latin typeface="Kaiti TC" panose="02010600040101010101" pitchFamily="2" charset="-120"/>
                          <a:ea typeface="Kaiti TC" panose="02010600040101010101" pitchFamily="2" charset="-120"/>
                        </a:rPr>
                        <a:t>, </a:t>
                      </a:r>
                      <a:r>
                        <a:rPr lang="en-CN" b="1">
                          <a:latin typeface="Kaiti TC" panose="02010600040101010101" pitchFamily="2" charset="-120"/>
                          <a:ea typeface="Kaiti TC" panose="02010600040101010101" pitchFamily="2" charset="-120"/>
                        </a:rPr>
                        <a:t>societal</a:t>
                      </a:r>
                      <a:r>
                        <a:rPr lang="en-CN" b="0">
                          <a:latin typeface="Kaiti TC" panose="02010600040101010101" pitchFamily="2" charset="-120"/>
                          <a:ea typeface="Kaiti TC" panose="02010600040101010101" pitchFamily="2" charset="-120"/>
                        </a:rPr>
                        <a:t> and </a:t>
                      </a:r>
                      <a:r>
                        <a:rPr lang="en-CN" b="1">
                          <a:latin typeface="Kaiti TC" panose="02010600040101010101" pitchFamily="2" charset="-120"/>
                          <a:ea typeface="Kaiti TC" panose="02010600040101010101" pitchFamily="2" charset="-120"/>
                        </a:rPr>
                        <a:t>environmental</a:t>
                      </a:r>
                      <a:r>
                        <a:rPr lang="en-CN" b="0">
                          <a:latin typeface="Kaiti TC" panose="02010600040101010101" pitchFamily="2" charset="-120"/>
                          <a:ea typeface="Kaiti TC" panose="02010600040101010101" pitchFamily="2" charset="-120"/>
                        </a:rPr>
                        <a:t> advantages.</a:t>
                      </a:r>
                    </a:p>
                  </a:txBody>
                  <a:tcPr/>
                </a:tc>
                <a:extLst>
                  <a:ext uri="{0D108BD9-81ED-4DB2-BD59-A6C34878D82A}">
                    <a16:rowId xmlns:a16="http://schemas.microsoft.com/office/drawing/2014/main" val="1965110408"/>
                  </a:ext>
                </a:extLst>
              </a:tr>
              <a:tr h="928156">
                <a:tc>
                  <a:txBody>
                    <a:bodyPr/>
                    <a:lstStyle/>
                    <a:p>
                      <a:r>
                        <a:rPr lang="en-CN" b="0">
                          <a:latin typeface="Kaiti TC" panose="02010600040101010101" pitchFamily="2" charset="-120"/>
                          <a:ea typeface="Kaiti TC" panose="02010600040101010101" pitchFamily="2" charset="-120"/>
                        </a:rPr>
                        <a:t>To show I can understand this I will…</a:t>
                      </a:r>
                    </a:p>
                  </a:txBody>
                  <a:tcPr/>
                </a:tc>
                <a:tc>
                  <a:txBody>
                    <a:bodyPr/>
                    <a:lstStyle/>
                    <a:p>
                      <a:pPr marL="285750" indent="-285750">
                        <a:buFontTx/>
                        <a:buChar char="-"/>
                      </a:pPr>
                      <a:r>
                        <a:rPr lang="en-CN" b="0">
                          <a:latin typeface="Kaiti TC" panose="02010600040101010101" pitchFamily="2" charset="-120"/>
                          <a:ea typeface="Kaiti TC" panose="02010600040101010101" pitchFamily="2" charset="-120"/>
                        </a:rPr>
                        <a:t>Reflect on a video and create an infographic about the importance of trees.</a:t>
                      </a:r>
                    </a:p>
                  </a:txBody>
                  <a:tcPr/>
                </a:tc>
                <a:extLst>
                  <a:ext uri="{0D108BD9-81ED-4DB2-BD59-A6C34878D82A}">
                    <a16:rowId xmlns:a16="http://schemas.microsoft.com/office/drawing/2014/main" val="4028233096"/>
                  </a:ext>
                </a:extLst>
              </a:tr>
            </a:tbl>
          </a:graphicData>
        </a:graphic>
      </p:graphicFrame>
    </p:spTree>
    <p:extLst>
      <p:ext uri="{BB962C8B-B14F-4D97-AF65-F5344CB8AC3E}">
        <p14:creationId xmlns:p14="http://schemas.microsoft.com/office/powerpoint/2010/main" val="1360521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8593A0-2746-F64B-8EB4-0B86F3C21EEE}"/>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073919FC-4DF9-2F4A-91BA-DC4891E74D94}"/>
              </a:ext>
            </a:extLst>
          </p:cNvPr>
          <p:cNvSpPr>
            <a:spLocks noGrp="1"/>
          </p:cNvSpPr>
          <p:nvPr>
            <p:ph type="title"/>
          </p:nvPr>
        </p:nvSpPr>
        <p:spPr/>
        <p:txBody>
          <a:bodyPr/>
          <a:lstStyle/>
          <a:p>
            <a:r>
              <a:rPr lang="en-CN">
                <a:latin typeface="Kaiti TC" panose="02010600040101010101" pitchFamily="2" charset="-120"/>
                <a:ea typeface="Kaiti TC" panose="02010600040101010101" pitchFamily="2" charset="-120"/>
              </a:rPr>
              <a:t>Warm-up Questions</a:t>
            </a:r>
          </a:p>
        </p:txBody>
      </p:sp>
      <p:sp>
        <p:nvSpPr>
          <p:cNvPr id="3" name="Content Placeholder 2">
            <a:extLst>
              <a:ext uri="{FF2B5EF4-FFF2-40B4-BE49-F238E27FC236}">
                <a16:creationId xmlns:a16="http://schemas.microsoft.com/office/drawing/2014/main" id="{DE26D780-8394-1041-8504-AA20EFA48E86}"/>
              </a:ext>
            </a:extLst>
          </p:cNvPr>
          <p:cNvSpPr>
            <a:spLocks noGrp="1"/>
          </p:cNvSpPr>
          <p:nvPr>
            <p:ph idx="1"/>
          </p:nvPr>
        </p:nvSpPr>
        <p:spPr/>
        <p:txBody>
          <a:bodyPr/>
          <a:lstStyle/>
          <a:p>
            <a:r>
              <a:rPr lang="en-CN">
                <a:latin typeface="Kaiti TC" panose="02010600040101010101" pitchFamily="2" charset="-120"/>
                <a:ea typeface="Kaiti TC" panose="02010600040101010101" pitchFamily="2" charset="-120"/>
              </a:rPr>
              <a:t>What are the benefits of trees in a city?</a:t>
            </a:r>
          </a:p>
          <a:p>
            <a:r>
              <a:rPr lang="en-CN">
                <a:latin typeface="Kaiti TC" panose="02010600040101010101" pitchFamily="2" charset="-120"/>
                <a:ea typeface="Kaiti TC" panose="02010600040101010101" pitchFamily="2" charset="-120"/>
              </a:rPr>
              <a:t>If you were choosing somewhere to live, would the amound of trees in the area be important to you?</a:t>
            </a:r>
          </a:p>
        </p:txBody>
      </p:sp>
    </p:spTree>
    <p:extLst>
      <p:ext uri="{BB962C8B-B14F-4D97-AF65-F5344CB8AC3E}">
        <p14:creationId xmlns:p14="http://schemas.microsoft.com/office/powerpoint/2010/main" val="2470365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434AAB-0D8E-B849-832A-C43BC2E8CB89}"/>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8EB20114-FF36-F043-A669-ED7AB4446DA1}"/>
              </a:ext>
            </a:extLst>
          </p:cNvPr>
          <p:cNvSpPr>
            <a:spLocks noGrp="1"/>
          </p:cNvSpPr>
          <p:nvPr>
            <p:ph type="title"/>
          </p:nvPr>
        </p:nvSpPr>
        <p:spPr/>
        <p:txBody>
          <a:bodyPr/>
          <a:lstStyle/>
          <a:p>
            <a:r>
              <a:rPr lang="en-CN" b="1">
                <a:latin typeface="Kaiti TC" panose="02010600040101010101" pitchFamily="2" charset="-120"/>
                <a:ea typeface="Kaiti TC" panose="02010600040101010101" pitchFamily="2" charset="-120"/>
                <a:cs typeface="Arial" panose="020B0604020202020204" pitchFamily="34" charset="0"/>
              </a:rPr>
              <a:t>Plan for 1 Period</a:t>
            </a:r>
          </a:p>
        </p:txBody>
      </p:sp>
      <p:sp>
        <p:nvSpPr>
          <p:cNvPr id="3" name="Content Placeholder 2">
            <a:extLst>
              <a:ext uri="{FF2B5EF4-FFF2-40B4-BE49-F238E27FC236}">
                <a16:creationId xmlns:a16="http://schemas.microsoft.com/office/drawing/2014/main" id="{D4E42619-1903-3E4A-BA65-4BAC12C91204}"/>
              </a:ext>
            </a:extLst>
          </p:cNvPr>
          <p:cNvSpPr>
            <a:spLocks noGrp="1"/>
          </p:cNvSpPr>
          <p:nvPr>
            <p:ph idx="1"/>
          </p:nvPr>
        </p:nvSpPr>
        <p:spPr/>
        <p:txBody>
          <a:bodyPr/>
          <a:lstStyle/>
          <a:p>
            <a:r>
              <a:rPr lang="en-CN">
                <a:latin typeface="Kaiti TC" panose="02010600040101010101" pitchFamily="2" charset="-120"/>
                <a:ea typeface="Kaiti TC" panose="02010600040101010101" pitchFamily="2" charset="-120"/>
              </a:rPr>
              <a:t>Run through the inquiries with the class briefly (5 minutes)</a:t>
            </a:r>
          </a:p>
          <a:p>
            <a:r>
              <a:rPr lang="en-CN">
                <a:latin typeface="Kaiti TC" panose="02010600040101010101" pitchFamily="2" charset="-120"/>
                <a:ea typeface="Kaiti TC" panose="02010600040101010101" pitchFamily="2" charset="-120"/>
              </a:rPr>
              <a:t>Video (5 minutes)</a:t>
            </a:r>
          </a:p>
          <a:p>
            <a:r>
              <a:rPr lang="en-CN">
                <a:latin typeface="Kaiti TC" panose="02010600040101010101" pitchFamily="2" charset="-120"/>
                <a:ea typeface="Kaiti TC" panose="02010600040101010101" pitchFamily="2" charset="-120"/>
              </a:rPr>
              <a:t>Brainstorm session (5 minutes research + 1 minute each for discussion using Round Robin), each group will have to note down on the small whiteboard</a:t>
            </a:r>
          </a:p>
          <a:p>
            <a:r>
              <a:rPr lang="en-CN">
                <a:latin typeface="Kaiti TC" panose="02010600040101010101" pitchFamily="2" charset="-120"/>
                <a:ea typeface="Kaiti TC" panose="02010600040101010101" pitchFamily="2" charset="-120"/>
              </a:rPr>
              <a:t>Discuss the inquiries now in more details using slides 5 – 10 (15 minutes) through interaction</a:t>
            </a:r>
          </a:p>
          <a:p>
            <a:endParaRPr lang="en-CN">
              <a:latin typeface="Kaiti TC" panose="02010600040101010101" pitchFamily="2" charset="-120"/>
              <a:ea typeface="Kaiti TC" panose="02010600040101010101" pitchFamily="2" charset="-120"/>
            </a:endParaRPr>
          </a:p>
          <a:p>
            <a:endParaRPr lang="en-CN">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3383667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A61F4F8-FAB8-AA43-AECE-EE38FCC6B626}"/>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latin typeface="Kaiti TC" panose="02010600040101010101" pitchFamily="2" charset="-120"/>
              <a:ea typeface="Kaiti TC" panose="02010600040101010101" pitchFamily="2" charset="-120"/>
            </a:endParaRPr>
          </a:p>
        </p:txBody>
      </p:sp>
      <p:sp>
        <p:nvSpPr>
          <p:cNvPr id="2" name="Title 1">
            <a:extLst>
              <a:ext uri="{FF2B5EF4-FFF2-40B4-BE49-F238E27FC236}">
                <a16:creationId xmlns:a16="http://schemas.microsoft.com/office/drawing/2014/main" id="{5EDA6A4B-8BDE-4B4B-B4DF-5D2E0829FC03}"/>
              </a:ext>
            </a:extLst>
          </p:cNvPr>
          <p:cNvSpPr>
            <a:spLocks noGrp="1"/>
          </p:cNvSpPr>
          <p:nvPr>
            <p:ph type="title"/>
          </p:nvPr>
        </p:nvSpPr>
        <p:spPr/>
        <p:txBody>
          <a:bodyPr/>
          <a:lstStyle/>
          <a:p>
            <a:r>
              <a:rPr lang="en-CN" b="1">
                <a:solidFill>
                  <a:schemeClr val="accent6"/>
                </a:solidFill>
                <a:latin typeface="Kaiti TC" panose="02010600040101010101" pitchFamily="2" charset="-120"/>
                <a:ea typeface="Kaiti TC" panose="02010600040101010101" pitchFamily="2" charset="-120"/>
                <a:cs typeface="Arial" panose="020B0604020202020204" pitchFamily="34" charset="0"/>
              </a:rPr>
              <a:t>Inquiries</a:t>
            </a:r>
          </a:p>
        </p:txBody>
      </p:sp>
      <p:sp>
        <p:nvSpPr>
          <p:cNvPr id="3" name="Content Placeholder 2">
            <a:extLst>
              <a:ext uri="{FF2B5EF4-FFF2-40B4-BE49-F238E27FC236}">
                <a16:creationId xmlns:a16="http://schemas.microsoft.com/office/drawing/2014/main" id="{B992E408-A192-3C45-88C6-F54573D882B9}"/>
              </a:ext>
            </a:extLst>
          </p:cNvPr>
          <p:cNvSpPr>
            <a:spLocks noGrp="1"/>
          </p:cNvSpPr>
          <p:nvPr>
            <p:ph idx="1"/>
          </p:nvPr>
        </p:nvSpPr>
        <p:spPr/>
        <p:txBody>
          <a:bodyPr>
            <a:normAutofit/>
          </a:bodyPr>
          <a:lstStyle/>
          <a:p>
            <a:r>
              <a:rPr lang="en-US">
                <a:latin typeface="Kaiti TC" panose="02010600040101010101" pitchFamily="2" charset="-120"/>
                <a:ea typeface="Kaiti TC" panose="02010600040101010101" pitchFamily="2" charset="-120"/>
                <a:cs typeface="Arial" panose="020B0604020202020204" pitchFamily="34" charset="0"/>
              </a:rPr>
              <a:t>(B) Community &amp; Social Value</a:t>
            </a:r>
          </a:p>
          <a:p>
            <a:r>
              <a:rPr lang="en-US">
                <a:latin typeface="Kaiti TC" panose="02010600040101010101" pitchFamily="2" charset="-120"/>
                <a:ea typeface="Kaiti TC" panose="02010600040101010101" pitchFamily="2" charset="-120"/>
                <a:cs typeface="Arial" panose="020B0604020202020204" pitchFamily="34" charset="0"/>
              </a:rPr>
              <a:t>(A) Ecological &amp; Environmental Value</a:t>
            </a:r>
          </a:p>
          <a:p>
            <a:r>
              <a:rPr lang="en-US">
                <a:latin typeface="Kaiti TC" panose="02010600040101010101" pitchFamily="2" charset="-120"/>
                <a:ea typeface="Kaiti TC" panose="02010600040101010101" pitchFamily="2" charset="-120"/>
                <a:cs typeface="Arial" panose="020B0604020202020204" pitchFamily="34" charset="0"/>
              </a:rPr>
              <a:t>(B) Personal &amp; Spiritual Value</a:t>
            </a:r>
          </a:p>
          <a:p>
            <a:r>
              <a:rPr lang="en-US">
                <a:latin typeface="Kaiti TC" panose="02010600040101010101" pitchFamily="2" charset="-120"/>
                <a:ea typeface="Kaiti TC" panose="02010600040101010101" pitchFamily="2" charset="-120"/>
                <a:cs typeface="Arial" panose="020B0604020202020204" pitchFamily="34" charset="0"/>
              </a:rPr>
              <a:t>(A) Practical &amp; Commercial Value</a:t>
            </a:r>
          </a:p>
          <a:p>
            <a:r>
              <a:rPr lang="en-US">
                <a:latin typeface="Kaiti TC" panose="02010600040101010101" pitchFamily="2" charset="-120"/>
                <a:ea typeface="Kaiti TC" panose="02010600040101010101" pitchFamily="2" charset="-120"/>
                <a:cs typeface="Arial" panose="020B0604020202020204" pitchFamily="34" charset="0"/>
              </a:rPr>
              <a:t>(B) Property &amp; Economic Value</a:t>
            </a:r>
          </a:p>
          <a:p>
            <a:endParaRPr lang="en-US">
              <a:latin typeface="Kaiti TC" panose="02010600040101010101" pitchFamily="2" charset="-120"/>
              <a:ea typeface="Kaiti TC" panose="02010600040101010101" pitchFamily="2" charset="-120"/>
              <a:cs typeface="Arial" panose="020B0604020202020204" pitchFamily="34" charset="0"/>
            </a:endParaRPr>
          </a:p>
          <a:p>
            <a:r>
              <a:rPr lang="en-CN">
                <a:latin typeface="Kaiti TC" panose="02010600040101010101" pitchFamily="2" charset="-120"/>
                <a:ea typeface="Kaiti TC" panose="02010600040101010101" pitchFamily="2" charset="-120"/>
                <a:cs typeface="Arial" panose="020B0604020202020204" pitchFamily="34" charset="0"/>
              </a:rPr>
              <a:t>Think-Pair-Share– Define the terms above and give an example. It does not matter if you are not 100% sure. Just share what you think.</a:t>
            </a:r>
          </a:p>
        </p:txBody>
      </p:sp>
    </p:spTree>
    <p:extLst>
      <p:ext uri="{BB962C8B-B14F-4D97-AF65-F5344CB8AC3E}">
        <p14:creationId xmlns:p14="http://schemas.microsoft.com/office/powerpoint/2010/main" val="38183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E434AAB-0D8E-B849-832A-C43BC2E8CB89}"/>
              </a:ext>
            </a:extLst>
          </p:cNvPr>
          <p:cNvSpPr/>
          <p:nvPr/>
        </p:nvSpPr>
        <p:spPr>
          <a:xfrm>
            <a:off x="544079" y="574222"/>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8EB20114-FF36-F043-A669-ED7AB4446DA1}"/>
              </a:ext>
            </a:extLst>
          </p:cNvPr>
          <p:cNvSpPr>
            <a:spLocks noGrp="1"/>
          </p:cNvSpPr>
          <p:nvPr>
            <p:ph type="title"/>
          </p:nvPr>
        </p:nvSpPr>
        <p:spPr/>
        <p:txBody>
          <a:bodyPr>
            <a:normAutofit fontScale="90000"/>
          </a:bodyPr>
          <a:lstStyle/>
          <a:p>
            <a:r>
              <a:rPr lang="en-CN" b="1">
                <a:latin typeface="Kaiti TC" panose="02010600040101010101" pitchFamily="2" charset="-120"/>
                <a:ea typeface="Kaiti TC" panose="02010600040101010101" pitchFamily="2" charset="-120"/>
                <a:cs typeface="Arial" panose="020B0604020202020204" pitchFamily="34" charset="0"/>
              </a:rPr>
              <a:t>Y</a:t>
            </a:r>
            <a:r>
              <a:rPr lang="en-US" b="1">
                <a:latin typeface="Kaiti TC" panose="02010600040101010101" pitchFamily="2" charset="-120"/>
                <a:ea typeface="Kaiti TC" panose="02010600040101010101" pitchFamily="2" charset="-120"/>
                <a:cs typeface="Arial" panose="020B0604020202020204" pitchFamily="34" charset="0"/>
              </a:rPr>
              <a:t>o</a:t>
            </a:r>
            <a:r>
              <a:rPr lang="en-CN" b="1">
                <a:latin typeface="Kaiti TC" panose="02010600040101010101" pitchFamily="2" charset="-120"/>
                <a:ea typeface="Kaiti TC" panose="02010600040101010101" pitchFamily="2" charset="-120"/>
                <a:cs typeface="Arial" panose="020B0604020202020204" pitchFamily="34" charset="0"/>
              </a:rPr>
              <a:t>u are going to watch a video about the value of trees – complete the “Before Watching” section of your worksheet.</a:t>
            </a:r>
          </a:p>
        </p:txBody>
      </p:sp>
      <p:sp>
        <p:nvSpPr>
          <p:cNvPr id="3" name="Content Placeholder 2">
            <a:extLst>
              <a:ext uri="{FF2B5EF4-FFF2-40B4-BE49-F238E27FC236}">
                <a16:creationId xmlns:a16="http://schemas.microsoft.com/office/drawing/2014/main" id="{D4E42619-1903-3E4A-BA65-4BAC12C91204}"/>
              </a:ext>
            </a:extLst>
          </p:cNvPr>
          <p:cNvSpPr>
            <a:spLocks noGrp="1"/>
          </p:cNvSpPr>
          <p:nvPr>
            <p:ph idx="1"/>
          </p:nvPr>
        </p:nvSpPr>
        <p:spPr/>
        <p:txBody>
          <a:bodyPr numCol="2">
            <a:normAutofit fontScale="62500" lnSpcReduction="20000"/>
          </a:bodyPr>
          <a:lstStyle/>
          <a:p>
            <a:pPr marL="0" indent="0">
              <a:buNone/>
            </a:pPr>
            <a:r>
              <a:rPr lang="en-CN">
                <a:latin typeface="Kaiti TC" panose="02010600040101010101" pitchFamily="2" charset="-120"/>
                <a:ea typeface="Kaiti TC" panose="02010600040101010101" pitchFamily="2" charset="-120"/>
              </a:rPr>
              <a:t>Spend four minutes doing a Research Rush to define the following terms:</a:t>
            </a:r>
          </a:p>
          <a:p>
            <a:pPr>
              <a:buFontTx/>
              <a:buChar char="-"/>
            </a:pPr>
            <a:endParaRPr lang="en-CN">
              <a:latin typeface="Kaiti TC" panose="02010600040101010101" pitchFamily="2" charset="-120"/>
              <a:ea typeface="Kaiti TC" panose="02010600040101010101" pitchFamily="2" charset="-120"/>
            </a:endParaRPr>
          </a:p>
          <a:p>
            <a:pPr>
              <a:buFontTx/>
              <a:buChar char="-"/>
            </a:pPr>
            <a:r>
              <a:rPr lang="en-CN">
                <a:latin typeface="Kaiti TC" panose="02010600040101010101" pitchFamily="2" charset="-120"/>
                <a:ea typeface="Kaiti TC" panose="02010600040101010101" pitchFamily="2" charset="-120"/>
              </a:rPr>
              <a:t>Uruk (Proper Noun)</a:t>
            </a:r>
          </a:p>
          <a:p>
            <a:pPr>
              <a:buFontTx/>
              <a:buChar char="-"/>
            </a:pPr>
            <a:r>
              <a:rPr lang="en-CN">
                <a:latin typeface="Kaiti TC" panose="02010600040101010101" pitchFamily="2" charset="-120"/>
                <a:ea typeface="Kaiti TC" panose="02010600040101010101" pitchFamily="2" charset="-120"/>
              </a:rPr>
              <a:t>Anuradhapura (Proper Noun)</a:t>
            </a:r>
          </a:p>
          <a:p>
            <a:pPr>
              <a:buFontTx/>
              <a:buChar char="-"/>
            </a:pPr>
            <a:r>
              <a:rPr lang="en-CN">
                <a:latin typeface="Kaiti TC" panose="02010600040101010101" pitchFamily="2" charset="-120"/>
                <a:ea typeface="Kaiti TC" panose="02010600040101010101" pitchFamily="2" charset="-120"/>
              </a:rPr>
              <a:t>Irrigation System (Noun Phrase)</a:t>
            </a:r>
          </a:p>
          <a:p>
            <a:pPr>
              <a:buFontTx/>
              <a:buChar char="-"/>
            </a:pPr>
            <a:r>
              <a:rPr lang="en-CN">
                <a:latin typeface="Kaiti TC" panose="02010600040101010101" pitchFamily="2" charset="-120"/>
                <a:ea typeface="Kaiti TC" panose="02010600040101010101" pitchFamily="2" charset="-120"/>
              </a:rPr>
              <a:t>Elaborate (Adjective)</a:t>
            </a:r>
          </a:p>
          <a:p>
            <a:pPr>
              <a:buFontTx/>
              <a:buChar char="-"/>
            </a:pPr>
            <a:r>
              <a:rPr lang="en-CN">
                <a:latin typeface="Kaiti TC" panose="02010600040101010101" pitchFamily="2" charset="-120"/>
                <a:ea typeface="Kaiti TC" panose="02010600040101010101" pitchFamily="2" charset="-120"/>
              </a:rPr>
              <a:t>Sacred (Adjective)</a:t>
            </a:r>
          </a:p>
          <a:p>
            <a:pPr>
              <a:buFontTx/>
              <a:buChar char="-"/>
            </a:pPr>
            <a:r>
              <a:rPr lang="en-CN">
                <a:latin typeface="Kaiti TC" panose="02010600040101010101" pitchFamily="2" charset="-120"/>
                <a:ea typeface="Kaiti TC" panose="02010600040101010101" pitchFamily="2" charset="-120"/>
              </a:rPr>
              <a:t>Reverence (Noun)</a:t>
            </a:r>
          </a:p>
          <a:p>
            <a:pPr>
              <a:buFontTx/>
              <a:buChar char="-"/>
            </a:pPr>
            <a:r>
              <a:rPr lang="en-CN">
                <a:latin typeface="Kaiti TC" panose="02010600040101010101" pitchFamily="2" charset="-120"/>
                <a:ea typeface="Kaiti TC" panose="02010600040101010101" pitchFamily="2" charset="-120"/>
              </a:rPr>
              <a:t>Contaminate (Verb)</a:t>
            </a:r>
          </a:p>
          <a:p>
            <a:pPr>
              <a:buFontTx/>
              <a:buChar char="-"/>
            </a:pPr>
            <a:r>
              <a:rPr lang="en-CN">
                <a:latin typeface="Kaiti TC" panose="02010600040101010101" pitchFamily="2" charset="-120"/>
                <a:ea typeface="Kaiti TC" panose="02010600040101010101" pitchFamily="2" charset="-120"/>
              </a:rPr>
              <a:t>Mineral Deposits (Noun phrase)</a:t>
            </a:r>
          </a:p>
          <a:p>
            <a:pPr>
              <a:buFontTx/>
              <a:buChar char="-"/>
            </a:pPr>
            <a:r>
              <a:rPr lang="en-CN">
                <a:latin typeface="Kaiti TC" panose="02010600040101010101" pitchFamily="2" charset="-120"/>
                <a:ea typeface="Kaiti TC" panose="02010600040101010101" pitchFamily="2" charset="-120"/>
              </a:rPr>
              <a:t>Agriculture (Noun)</a:t>
            </a:r>
          </a:p>
          <a:p>
            <a:pPr>
              <a:buFontTx/>
              <a:buChar char="-"/>
            </a:pPr>
            <a:r>
              <a:rPr lang="en-CN">
                <a:latin typeface="Kaiti TC" panose="02010600040101010101" pitchFamily="2" charset="-120"/>
                <a:ea typeface="Kaiti TC" panose="02010600040101010101" pitchFamily="2" charset="-120"/>
              </a:rPr>
              <a:t>Toxins (Noun)</a:t>
            </a:r>
          </a:p>
          <a:p>
            <a:pPr>
              <a:buFontTx/>
              <a:buChar char="-"/>
            </a:pPr>
            <a:r>
              <a:rPr lang="en-CN">
                <a:latin typeface="Kaiti TC" panose="02010600040101010101" pitchFamily="2" charset="-120"/>
                <a:ea typeface="Kaiti TC" panose="02010600040101010101" pitchFamily="2" charset="-120"/>
              </a:rPr>
              <a:t>Pollutants (Noun)</a:t>
            </a:r>
          </a:p>
          <a:p>
            <a:pPr>
              <a:buFontTx/>
              <a:buChar char="-"/>
            </a:pPr>
            <a:r>
              <a:rPr lang="en-CN">
                <a:latin typeface="Kaiti TC" panose="02010600040101010101" pitchFamily="2" charset="-120"/>
                <a:ea typeface="Kaiti TC" panose="02010600040101010101" pitchFamily="2" charset="-120"/>
              </a:rPr>
              <a:t>Porous (Adjective)</a:t>
            </a:r>
          </a:p>
          <a:p>
            <a:pPr>
              <a:buFontTx/>
              <a:buChar char="-"/>
            </a:pPr>
            <a:r>
              <a:rPr lang="en-CN">
                <a:latin typeface="Kaiti TC" panose="02010600040101010101" pitchFamily="2" charset="-120"/>
                <a:ea typeface="Kaiti TC" panose="02010600040101010101" pitchFamily="2" charset="-120"/>
              </a:rPr>
              <a:t>Arboreal (Adjective)</a:t>
            </a:r>
          </a:p>
          <a:p>
            <a:pPr>
              <a:buFontTx/>
              <a:buChar char="-"/>
            </a:pPr>
            <a:r>
              <a:rPr lang="en-CN">
                <a:latin typeface="Kaiti TC" panose="02010600040101010101" pitchFamily="2" charset="-120"/>
                <a:ea typeface="Kaiti TC" panose="02010600040101010101" pitchFamily="2" charset="-120"/>
              </a:rPr>
              <a:t>Infrastructure (Noun)</a:t>
            </a:r>
          </a:p>
          <a:p>
            <a:pPr>
              <a:buFontTx/>
              <a:buChar char="-"/>
            </a:pPr>
            <a:r>
              <a:rPr lang="en-CN">
                <a:latin typeface="Kaiti TC" panose="02010600040101010101" pitchFamily="2" charset="-120"/>
                <a:ea typeface="Kaiti TC" panose="02010600040101010101" pitchFamily="2" charset="-120"/>
              </a:rPr>
              <a:t>Bronchitus (Noun)</a:t>
            </a:r>
          </a:p>
          <a:p>
            <a:pPr>
              <a:buFontTx/>
              <a:buChar char="-"/>
            </a:pPr>
            <a:r>
              <a:rPr lang="en-CN">
                <a:latin typeface="Kaiti TC" panose="02010600040101010101" pitchFamily="2" charset="-120"/>
                <a:ea typeface="Kaiti TC" panose="02010600040101010101" pitchFamily="2" charset="-120"/>
              </a:rPr>
              <a:t>Arteries (Noun)</a:t>
            </a:r>
          </a:p>
          <a:p>
            <a:pPr>
              <a:buFontTx/>
              <a:buChar char="-"/>
            </a:pPr>
            <a:r>
              <a:rPr lang="en-CN">
                <a:latin typeface="Kaiti TC" panose="02010600040101010101" pitchFamily="2" charset="-120"/>
                <a:ea typeface="Kaiti TC" panose="02010600040101010101" pitchFamily="2" charset="-120"/>
              </a:rPr>
              <a:t>Biodiversity (Noun)</a:t>
            </a:r>
          </a:p>
          <a:p>
            <a:pPr>
              <a:buFontTx/>
              <a:buChar char="-"/>
            </a:pPr>
            <a:endParaRPr lang="en-CN">
              <a:latin typeface="Kaiti TC" panose="02010600040101010101" pitchFamily="2" charset="-120"/>
              <a:ea typeface="Kaiti TC" panose="02010600040101010101" pitchFamily="2" charset="-120"/>
            </a:endParaRPr>
          </a:p>
          <a:p>
            <a:pPr>
              <a:buFontTx/>
              <a:buChar char="-"/>
            </a:pPr>
            <a:endParaRPr lang="en-CN">
              <a:latin typeface="Kaiti TC" panose="02010600040101010101" pitchFamily="2" charset="-120"/>
              <a:ea typeface="Kaiti TC" panose="02010600040101010101" pitchFamily="2" charset="-120"/>
            </a:endParaRPr>
          </a:p>
          <a:p>
            <a:pPr marL="0" indent="0">
              <a:buNone/>
            </a:pPr>
            <a:endParaRPr lang="en-CN">
              <a:latin typeface="Kaiti TC" panose="02010600040101010101" pitchFamily="2" charset="-120"/>
              <a:ea typeface="Kaiti TC" panose="02010600040101010101" pitchFamily="2" charset="-120"/>
            </a:endParaRPr>
          </a:p>
          <a:p>
            <a:pPr marL="0" indent="0">
              <a:buNone/>
            </a:pPr>
            <a:endParaRPr lang="en-CN">
              <a:latin typeface="Kaiti TC" panose="02010600040101010101" pitchFamily="2" charset="-120"/>
              <a:ea typeface="Kaiti TC" panose="02010600040101010101" pitchFamily="2" charset="-120"/>
            </a:endParaRPr>
          </a:p>
          <a:p>
            <a:pPr marL="0" indent="0">
              <a:buNone/>
            </a:pPr>
            <a:endParaRPr lang="en-CN">
              <a:latin typeface="Kaiti TC" panose="02010600040101010101" pitchFamily="2" charset="-120"/>
              <a:ea typeface="Kaiti TC" panose="02010600040101010101" pitchFamily="2" charset="-120"/>
            </a:endParaRPr>
          </a:p>
          <a:p>
            <a:endParaRPr lang="en-CN">
              <a:latin typeface="Kaiti TC" panose="02010600040101010101" pitchFamily="2" charset="-120"/>
              <a:ea typeface="Kaiti TC" panose="02010600040101010101" pitchFamily="2" charset="-120"/>
            </a:endParaRPr>
          </a:p>
          <a:p>
            <a:endParaRPr lang="en-CN">
              <a:latin typeface="Kaiti TC" panose="02010600040101010101" pitchFamily="2" charset="-120"/>
              <a:ea typeface="Kaiti TC" panose="02010600040101010101" pitchFamily="2" charset="-120"/>
            </a:endParaRPr>
          </a:p>
        </p:txBody>
      </p:sp>
    </p:spTree>
    <p:extLst>
      <p:ext uri="{BB962C8B-B14F-4D97-AF65-F5344CB8AC3E}">
        <p14:creationId xmlns:p14="http://schemas.microsoft.com/office/powerpoint/2010/main" val="1880465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E8727-A791-AF46-AF9B-79A1C5355142}"/>
              </a:ext>
            </a:extLst>
          </p:cNvPr>
          <p:cNvSpPr>
            <a:spLocks noGrp="1"/>
          </p:cNvSpPr>
          <p:nvPr>
            <p:ph type="title"/>
          </p:nvPr>
        </p:nvSpPr>
        <p:spPr/>
        <p:txBody>
          <a:bodyPr/>
          <a:lstStyle/>
          <a:p>
            <a:endParaRPr lang="en-CN"/>
          </a:p>
        </p:txBody>
      </p:sp>
      <p:pic>
        <p:nvPicPr>
          <p:cNvPr id="4" name="What happens if you cut down all of a city's trees_ - Stefan Al" descr="What happens if you cut down all of a city's trees_ - Stefan Al">
            <a:hlinkClick r:id="" action="ppaction://media"/>
            <a:extLst>
              <a:ext uri="{FF2B5EF4-FFF2-40B4-BE49-F238E27FC236}">
                <a16:creationId xmlns:a16="http://schemas.microsoft.com/office/drawing/2014/main" id="{A0EF6D64-89F6-3D40-A6DB-468B1C1F72E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276" y="0"/>
            <a:ext cx="12192276" cy="6858000"/>
          </a:xfrm>
        </p:spPr>
      </p:pic>
    </p:spTree>
    <p:extLst>
      <p:ext uri="{BB962C8B-B14F-4D97-AF65-F5344CB8AC3E}">
        <p14:creationId xmlns:p14="http://schemas.microsoft.com/office/powerpoint/2010/main" val="72921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565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29E657-77F2-8644-9B6A-3ACDB285C17D}"/>
              </a:ext>
            </a:extLst>
          </p:cNvPr>
          <p:cNvSpPr/>
          <p:nvPr/>
        </p:nvSpPr>
        <p:spPr>
          <a:xfrm>
            <a:off x="329287" y="364544"/>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575F90BF-C026-A747-8297-6CB0C914DFFE}"/>
              </a:ext>
            </a:extLst>
          </p:cNvPr>
          <p:cNvSpPr>
            <a:spLocks noGrp="1"/>
          </p:cNvSpPr>
          <p:nvPr>
            <p:ph type="title"/>
          </p:nvPr>
        </p:nvSpPr>
        <p:spPr>
          <a:xfrm>
            <a:off x="838200" y="365126"/>
            <a:ext cx="10515600" cy="562338"/>
          </a:xfrm>
        </p:spPr>
        <p:txBody>
          <a:bodyPr>
            <a:noAutofit/>
          </a:bodyPr>
          <a:lstStyle/>
          <a:p>
            <a:pPr algn="ctr"/>
            <a:r>
              <a:rPr lang="en-CN" b="1"/>
              <a:t>Brainstorm</a:t>
            </a:r>
          </a:p>
        </p:txBody>
      </p:sp>
      <p:graphicFrame>
        <p:nvGraphicFramePr>
          <p:cNvPr id="7" name="Table 7">
            <a:extLst>
              <a:ext uri="{FF2B5EF4-FFF2-40B4-BE49-F238E27FC236}">
                <a16:creationId xmlns:a16="http://schemas.microsoft.com/office/drawing/2014/main" id="{186F2CFC-6E23-A848-85C3-9D292DDAD4AB}"/>
              </a:ext>
            </a:extLst>
          </p:cNvPr>
          <p:cNvGraphicFramePr>
            <a:graphicFrameLocks noGrp="1"/>
          </p:cNvGraphicFramePr>
          <p:nvPr>
            <p:ph idx="1"/>
            <p:extLst>
              <p:ext uri="{D42A27DB-BD31-4B8C-83A1-F6EECF244321}">
                <p14:modId xmlns:p14="http://schemas.microsoft.com/office/powerpoint/2010/main" val="3380339161"/>
              </p:ext>
            </p:extLst>
          </p:nvPr>
        </p:nvGraphicFramePr>
        <p:xfrm>
          <a:off x="1267097" y="1470660"/>
          <a:ext cx="9797143" cy="4487624"/>
        </p:xfrm>
        <a:graphic>
          <a:graphicData uri="http://schemas.openxmlformats.org/drawingml/2006/table">
            <a:tbl>
              <a:tblPr firstRow="1" bandRow="1">
                <a:tableStyleId>{93296810-A885-4BE3-A3E7-6D5BEEA58F35}</a:tableStyleId>
              </a:tblPr>
              <a:tblGrid>
                <a:gridCol w="2122112">
                  <a:extLst>
                    <a:ext uri="{9D8B030D-6E8A-4147-A177-3AD203B41FA5}">
                      <a16:colId xmlns:a16="http://schemas.microsoft.com/office/drawing/2014/main" val="2243530148"/>
                    </a:ext>
                  </a:extLst>
                </a:gridCol>
                <a:gridCol w="7675031">
                  <a:extLst>
                    <a:ext uri="{9D8B030D-6E8A-4147-A177-3AD203B41FA5}">
                      <a16:colId xmlns:a16="http://schemas.microsoft.com/office/drawing/2014/main" val="2157281848"/>
                    </a:ext>
                  </a:extLst>
                </a:gridCol>
              </a:tblGrid>
              <a:tr h="756376">
                <a:tc>
                  <a:txBody>
                    <a:bodyPr/>
                    <a:lstStyle/>
                    <a:p>
                      <a:pPr algn="ctr"/>
                      <a:r>
                        <a:rPr lang="en-CN" sz="3600"/>
                        <a:t>Group</a:t>
                      </a:r>
                    </a:p>
                  </a:txBody>
                  <a:tcPr/>
                </a:tc>
                <a:tc>
                  <a:txBody>
                    <a:bodyPr/>
                    <a:lstStyle/>
                    <a:p>
                      <a:pPr algn="ctr"/>
                      <a:r>
                        <a:rPr lang="en-CN" sz="3600"/>
                        <a:t>Topic</a:t>
                      </a:r>
                    </a:p>
                  </a:txBody>
                  <a:tcPr/>
                </a:tc>
                <a:extLst>
                  <a:ext uri="{0D108BD9-81ED-4DB2-BD59-A6C34878D82A}">
                    <a16:rowId xmlns:a16="http://schemas.microsoft.com/office/drawing/2014/main" val="395449424"/>
                  </a:ext>
                </a:extLst>
              </a:tr>
              <a:tr h="756376">
                <a:tc>
                  <a:txBody>
                    <a:bodyPr/>
                    <a:lstStyle/>
                    <a:p>
                      <a:pPr algn="ctr"/>
                      <a:r>
                        <a:rPr lang="en-CN" sz="3600"/>
                        <a:t>1</a:t>
                      </a:r>
                    </a:p>
                  </a:txBody>
                  <a:tcPr/>
                </a:tc>
                <a:tc>
                  <a:txBody>
                    <a:bodyPr/>
                    <a:lstStyle/>
                    <a:p>
                      <a:pPr algn="ctr"/>
                      <a:r>
                        <a:rPr lang="en-CN" sz="3600"/>
                        <a:t>Community and Social Value</a:t>
                      </a:r>
                    </a:p>
                  </a:txBody>
                  <a:tcPr/>
                </a:tc>
                <a:extLst>
                  <a:ext uri="{0D108BD9-81ED-4DB2-BD59-A6C34878D82A}">
                    <a16:rowId xmlns:a16="http://schemas.microsoft.com/office/drawing/2014/main" val="3144434306"/>
                  </a:ext>
                </a:extLst>
              </a:tr>
              <a:tr h="705744">
                <a:tc>
                  <a:txBody>
                    <a:bodyPr/>
                    <a:lstStyle/>
                    <a:p>
                      <a:pPr algn="ctr"/>
                      <a:r>
                        <a:rPr lang="en-CN" sz="3600"/>
                        <a:t>2</a:t>
                      </a:r>
                    </a:p>
                  </a:txBody>
                  <a:tcPr/>
                </a:tc>
                <a:tc>
                  <a:txBody>
                    <a:bodyPr/>
                    <a:lstStyle/>
                    <a:p>
                      <a:pPr algn="ctr"/>
                      <a:r>
                        <a:rPr lang="en-CN" sz="3600"/>
                        <a:t>Ecological and Environmental Value</a:t>
                      </a:r>
                    </a:p>
                  </a:txBody>
                  <a:tcPr/>
                </a:tc>
                <a:extLst>
                  <a:ext uri="{0D108BD9-81ED-4DB2-BD59-A6C34878D82A}">
                    <a16:rowId xmlns:a16="http://schemas.microsoft.com/office/drawing/2014/main" val="3085094723"/>
                  </a:ext>
                </a:extLst>
              </a:tr>
              <a:tr h="756376">
                <a:tc>
                  <a:txBody>
                    <a:bodyPr/>
                    <a:lstStyle/>
                    <a:p>
                      <a:pPr algn="ctr"/>
                      <a:r>
                        <a:rPr lang="en-CN" sz="3600"/>
                        <a:t>3</a:t>
                      </a:r>
                    </a:p>
                  </a:txBody>
                  <a:tcPr/>
                </a:tc>
                <a:tc>
                  <a:txBody>
                    <a:bodyPr/>
                    <a:lstStyle/>
                    <a:p>
                      <a:pPr algn="ctr"/>
                      <a:r>
                        <a:rPr lang="en-CN" sz="3600"/>
                        <a:t>Personal &amp; Spiritual Value</a:t>
                      </a:r>
                    </a:p>
                  </a:txBody>
                  <a:tcPr/>
                </a:tc>
                <a:extLst>
                  <a:ext uri="{0D108BD9-81ED-4DB2-BD59-A6C34878D82A}">
                    <a16:rowId xmlns:a16="http://schemas.microsoft.com/office/drawing/2014/main" val="1286001791"/>
                  </a:ext>
                </a:extLst>
              </a:tr>
              <a:tr h="756376">
                <a:tc>
                  <a:txBody>
                    <a:bodyPr/>
                    <a:lstStyle/>
                    <a:p>
                      <a:pPr algn="ctr"/>
                      <a:r>
                        <a:rPr lang="en-CN" sz="3600"/>
                        <a:t>4</a:t>
                      </a:r>
                    </a:p>
                  </a:txBody>
                  <a:tcPr/>
                </a:tc>
                <a:tc>
                  <a:txBody>
                    <a:bodyPr/>
                    <a:lstStyle/>
                    <a:p>
                      <a:pPr algn="ctr"/>
                      <a:r>
                        <a:rPr lang="en-CN" sz="3600"/>
                        <a:t>Pratical and Commercial Value</a:t>
                      </a:r>
                    </a:p>
                  </a:txBody>
                  <a:tcPr/>
                </a:tc>
                <a:extLst>
                  <a:ext uri="{0D108BD9-81ED-4DB2-BD59-A6C34878D82A}">
                    <a16:rowId xmlns:a16="http://schemas.microsoft.com/office/drawing/2014/main" val="3888370263"/>
                  </a:ext>
                </a:extLst>
              </a:tr>
              <a:tr h="756376">
                <a:tc>
                  <a:txBody>
                    <a:bodyPr/>
                    <a:lstStyle/>
                    <a:p>
                      <a:pPr algn="ctr"/>
                      <a:r>
                        <a:rPr lang="en-CN" sz="3600"/>
                        <a:t>5</a:t>
                      </a:r>
                    </a:p>
                  </a:txBody>
                  <a:tcPr/>
                </a:tc>
                <a:tc>
                  <a:txBody>
                    <a:bodyPr/>
                    <a:lstStyle/>
                    <a:p>
                      <a:pPr algn="ctr"/>
                      <a:r>
                        <a:rPr lang="en-CN" sz="3600"/>
                        <a:t>Property Value and Economic Value</a:t>
                      </a:r>
                    </a:p>
                  </a:txBody>
                  <a:tcPr/>
                </a:tc>
                <a:extLst>
                  <a:ext uri="{0D108BD9-81ED-4DB2-BD59-A6C34878D82A}">
                    <a16:rowId xmlns:a16="http://schemas.microsoft.com/office/drawing/2014/main" val="491071016"/>
                  </a:ext>
                </a:extLst>
              </a:tr>
            </a:tbl>
          </a:graphicData>
        </a:graphic>
      </p:graphicFrame>
    </p:spTree>
    <p:extLst>
      <p:ext uri="{BB962C8B-B14F-4D97-AF65-F5344CB8AC3E}">
        <p14:creationId xmlns:p14="http://schemas.microsoft.com/office/powerpoint/2010/main" val="4152933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64615A6-D07B-7C44-9124-87EECE785485}"/>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2EE7D079-6B45-0D4D-8DE2-1FC447E9E9F0}"/>
              </a:ext>
            </a:extLst>
          </p:cNvPr>
          <p:cNvSpPr>
            <a:spLocks noGrp="1"/>
          </p:cNvSpPr>
          <p:nvPr>
            <p:ph type="title"/>
          </p:nvPr>
        </p:nvSpPr>
        <p:spPr/>
        <p:txBody>
          <a:bodyPr/>
          <a:lstStyle/>
          <a:p>
            <a:endParaRPr lang="en-CN"/>
          </a:p>
        </p:txBody>
      </p:sp>
      <p:sp>
        <p:nvSpPr>
          <p:cNvPr id="3" name="Content Placeholder 2">
            <a:extLst>
              <a:ext uri="{FF2B5EF4-FFF2-40B4-BE49-F238E27FC236}">
                <a16:creationId xmlns:a16="http://schemas.microsoft.com/office/drawing/2014/main" id="{32776640-90BC-D94A-AEF1-D08B45947E6E}"/>
              </a:ext>
            </a:extLst>
          </p:cNvPr>
          <p:cNvSpPr>
            <a:spLocks noGrp="1"/>
          </p:cNvSpPr>
          <p:nvPr>
            <p:ph idx="1"/>
          </p:nvPr>
        </p:nvSpPr>
        <p:spPr/>
        <p:txBody>
          <a:bodyPr/>
          <a:lstStyle/>
          <a:p>
            <a:endParaRPr lang="en-CN"/>
          </a:p>
        </p:txBody>
      </p:sp>
      <p:pic>
        <p:nvPicPr>
          <p:cNvPr id="2050" name="Picture 2" descr="Importance of Trees - Learn Importance &amp;amp; Benefits of Tree">
            <a:extLst>
              <a:ext uri="{FF2B5EF4-FFF2-40B4-BE49-F238E27FC236}">
                <a16:creationId xmlns:a16="http://schemas.microsoft.com/office/drawing/2014/main" id="{9E900B15-B564-0546-AD8C-DC09E2F951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589" y="208368"/>
            <a:ext cx="10092970" cy="6649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26002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B2361-1224-0044-B322-9BCB08652A8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Environmental &amp; Social Values</a:t>
            </a:r>
          </a:p>
        </p:txBody>
      </p:sp>
      <p:sp>
        <p:nvSpPr>
          <p:cNvPr id="3" name="Content Placeholder 2">
            <a:extLst>
              <a:ext uri="{FF2B5EF4-FFF2-40B4-BE49-F238E27FC236}">
                <a16:creationId xmlns:a16="http://schemas.microsoft.com/office/drawing/2014/main" id="{C7AC48CE-6363-FA45-A311-D7D9010F3309}"/>
              </a:ext>
            </a:extLst>
          </p:cNvPr>
          <p:cNvSpPr>
            <a:spLocks noGrp="1"/>
          </p:cNvSpPr>
          <p:nvPr>
            <p:ph idx="1"/>
          </p:nvPr>
        </p:nvSpPr>
        <p:spPr/>
        <p:txBody>
          <a:bodyPr/>
          <a:lstStyle/>
          <a:p>
            <a:endParaRPr lang="en-CN"/>
          </a:p>
        </p:txBody>
      </p:sp>
      <p:pic>
        <p:nvPicPr>
          <p:cNvPr id="3074" name="Picture 2" descr="The Value of Trees: 1 Introduction - The Word Forest Organisation">
            <a:extLst>
              <a:ext uri="{FF2B5EF4-FFF2-40B4-BE49-F238E27FC236}">
                <a16:creationId xmlns:a16="http://schemas.microsoft.com/office/drawing/2014/main" id="{BC13CE03-63E7-0A4F-9125-740ADF8CE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5609" y="1690688"/>
            <a:ext cx="8950308" cy="46851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7876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F645892-3EC5-D044-B84E-49B370D1235A}"/>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B71B0380-1DA5-C147-A66F-4849BBC4BA22}"/>
              </a:ext>
            </a:extLst>
          </p:cNvPr>
          <p:cNvSpPr>
            <a:spLocks noGrp="1"/>
          </p:cNvSpPr>
          <p:nvPr>
            <p:ph type="title"/>
          </p:nvPr>
        </p:nvSpPr>
        <p:spPr/>
        <p:txBody>
          <a:bodyPr/>
          <a:lstStyle/>
          <a:p>
            <a:endParaRPr lang="en-CN"/>
          </a:p>
        </p:txBody>
      </p:sp>
      <p:sp>
        <p:nvSpPr>
          <p:cNvPr id="3" name="Content Placeholder 2">
            <a:extLst>
              <a:ext uri="{FF2B5EF4-FFF2-40B4-BE49-F238E27FC236}">
                <a16:creationId xmlns:a16="http://schemas.microsoft.com/office/drawing/2014/main" id="{55DCBFB0-6B07-A241-A3FE-F1CED281AE5D}"/>
              </a:ext>
            </a:extLst>
          </p:cNvPr>
          <p:cNvSpPr>
            <a:spLocks noGrp="1"/>
          </p:cNvSpPr>
          <p:nvPr>
            <p:ph idx="1"/>
          </p:nvPr>
        </p:nvSpPr>
        <p:spPr/>
        <p:txBody>
          <a:bodyPr/>
          <a:lstStyle/>
          <a:p>
            <a:endParaRPr lang="en-CN"/>
          </a:p>
        </p:txBody>
      </p:sp>
      <p:pic>
        <p:nvPicPr>
          <p:cNvPr id="4098" name="Picture 2" descr="Servicing those ecosystems: The value of trees - FMLink">
            <a:extLst>
              <a:ext uri="{FF2B5EF4-FFF2-40B4-BE49-F238E27FC236}">
                <a16:creationId xmlns:a16="http://schemas.microsoft.com/office/drawing/2014/main" id="{28376229-E78F-FF44-A800-782148B041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0"/>
            <a:ext cx="119634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6990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096ED3B-6CBB-404F-A250-F9529E99A89D}"/>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5122" name="Picture 2" descr="People Trees | G Danger">
            <a:extLst>
              <a:ext uri="{FF2B5EF4-FFF2-40B4-BE49-F238E27FC236}">
                <a16:creationId xmlns:a16="http://schemas.microsoft.com/office/drawing/2014/main" id="{699DDCE9-10CD-084A-A727-ED6BEB7AF1A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9025" y="3904043"/>
            <a:ext cx="3476625" cy="258883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2B2361-1224-0044-B322-9BCB08652A8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Personal &amp; Spiritual Value</a:t>
            </a:r>
          </a:p>
        </p:txBody>
      </p:sp>
      <p:sp>
        <p:nvSpPr>
          <p:cNvPr id="3" name="Content Placeholder 2">
            <a:extLst>
              <a:ext uri="{FF2B5EF4-FFF2-40B4-BE49-F238E27FC236}">
                <a16:creationId xmlns:a16="http://schemas.microsoft.com/office/drawing/2014/main" id="{C7AC48CE-6363-FA45-A311-D7D9010F3309}"/>
              </a:ext>
            </a:extLst>
          </p:cNvPr>
          <p:cNvSpPr>
            <a:spLocks noGrp="1"/>
          </p:cNvSpPr>
          <p:nvPr>
            <p:ph idx="1"/>
          </p:nvPr>
        </p:nvSpPr>
        <p:spPr/>
        <p:txBody>
          <a:bodyPr>
            <a:normAutofit/>
          </a:bodyPr>
          <a:lstStyle/>
          <a:p>
            <a:r>
              <a:rPr lang="en-US" sz="2000">
                <a:latin typeface="Arial" panose="020B0604020202020204" pitchFamily="34" charset="0"/>
                <a:cs typeface="Arial" panose="020B0604020202020204" pitchFamily="34" charset="0"/>
              </a:rPr>
              <a:t>The main reason we like trees is because they are both beautiful and majestic. Most of us react to the presence of trees with a pleasant, relaxed, comfortable feeling. In fact, many people plant trees as living memorials of life-changing events.</a:t>
            </a:r>
          </a:p>
          <a:p>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Trees help record the history of your family as they grow and develop alongside you and your kids. We often make an emotional connection with trees we plant or become personally attached to the ones that we see every day. </a:t>
            </a:r>
            <a:endParaRPr lang="en-CN" sz="2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24416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C36AE1B-4F66-D648-B3E2-B46FA43F0A63}"/>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pic>
        <p:nvPicPr>
          <p:cNvPr id="7170" name="Picture 2" descr="Tree Building Images, Stock Photos &amp;amp; Vectors | Shutterstock">
            <a:extLst>
              <a:ext uri="{FF2B5EF4-FFF2-40B4-BE49-F238E27FC236}">
                <a16:creationId xmlns:a16="http://schemas.microsoft.com/office/drawing/2014/main" id="{8C53284F-2175-BA43-AB4D-24C2890694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214"/>
          <a:stretch/>
        </p:blipFill>
        <p:spPr bwMode="auto">
          <a:xfrm>
            <a:off x="7386638" y="1690688"/>
            <a:ext cx="4067175" cy="44862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02B2361-1224-0044-B322-9BCB08652A8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Practical &amp; Commercial Value</a:t>
            </a:r>
          </a:p>
        </p:txBody>
      </p:sp>
      <p:sp>
        <p:nvSpPr>
          <p:cNvPr id="3" name="Content Placeholder 2">
            <a:extLst>
              <a:ext uri="{FF2B5EF4-FFF2-40B4-BE49-F238E27FC236}">
                <a16:creationId xmlns:a16="http://schemas.microsoft.com/office/drawing/2014/main" id="{C7AC48CE-6363-FA45-A311-D7D9010F3309}"/>
              </a:ext>
            </a:extLst>
          </p:cNvPr>
          <p:cNvSpPr>
            <a:spLocks noGrp="1"/>
          </p:cNvSpPr>
          <p:nvPr>
            <p:ph idx="1"/>
          </p:nvPr>
        </p:nvSpPr>
        <p:spPr>
          <a:xfrm>
            <a:off x="838200" y="1825625"/>
            <a:ext cx="6548438" cy="4351338"/>
          </a:xfrm>
        </p:spPr>
        <p:txBody>
          <a:bodyPr>
            <a:normAutofit fontScale="85000" lnSpcReduction="20000"/>
          </a:bodyPr>
          <a:lstStyle/>
          <a:p>
            <a:r>
              <a:rPr lang="en-US">
                <a:latin typeface="Arial" panose="020B0604020202020204" pitchFamily="34" charset="0"/>
                <a:cs typeface="Arial" panose="020B0604020202020204" pitchFamily="34" charset="0"/>
              </a:rPr>
              <a:t>They have a wide variety of practical and commercial uses. Wood was the very first fuel, and is still used for cooking and heating by about half of the world’s population. Trees provide timber for building construction, furniture manufacture, tools, sporting equipment, and thousands of household items. Wood pulp is used to make paper.</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Source of chemicals and medicines? Quinine and aspirin are both made from bark extracts. The inner bark of some trees contains latex, the main ingredient of rubber. How many more uses can you name?</a:t>
            </a:r>
            <a:endParaRPr lang="en-CN">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4756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F5029F5-4F38-6E41-9C18-CEF8A91E47E4}"/>
              </a:ext>
            </a:extLst>
          </p:cNvPr>
          <p:cNvSpPr/>
          <p:nvPr/>
        </p:nvSpPr>
        <p:spPr>
          <a:xfrm>
            <a:off x="421341" y="523081"/>
            <a:ext cx="11349317" cy="5811838"/>
          </a:xfrm>
          <a:prstGeom prst="rect">
            <a:avLst/>
          </a:prstGeom>
          <a:solidFill>
            <a:srgbClr val="FFFFFF">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N"/>
          </a:p>
        </p:txBody>
      </p:sp>
      <p:sp>
        <p:nvSpPr>
          <p:cNvPr id="2" name="Title 1">
            <a:extLst>
              <a:ext uri="{FF2B5EF4-FFF2-40B4-BE49-F238E27FC236}">
                <a16:creationId xmlns:a16="http://schemas.microsoft.com/office/drawing/2014/main" id="{C02B2361-1224-0044-B322-9BCB08652A83}"/>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Property Value &amp; Economic Value</a:t>
            </a:r>
          </a:p>
        </p:txBody>
      </p:sp>
      <p:sp>
        <p:nvSpPr>
          <p:cNvPr id="3" name="Content Placeholder 2">
            <a:extLst>
              <a:ext uri="{FF2B5EF4-FFF2-40B4-BE49-F238E27FC236}">
                <a16:creationId xmlns:a16="http://schemas.microsoft.com/office/drawing/2014/main" id="{C7AC48CE-6363-FA45-A311-D7D9010F3309}"/>
              </a:ext>
            </a:extLst>
          </p:cNvPr>
          <p:cNvSpPr>
            <a:spLocks noGrp="1"/>
          </p:cNvSpPr>
          <p:nvPr>
            <p:ph idx="1"/>
          </p:nvPr>
        </p:nvSpPr>
        <p:spPr/>
        <p:txBody>
          <a:bodyPr>
            <a:normAutofit/>
          </a:bodyPr>
          <a:lstStyle/>
          <a:p>
            <a:pPr marL="0" indent="0">
              <a:buNone/>
            </a:pPr>
            <a:r>
              <a:rPr lang="en-US">
                <a:latin typeface="Arial" panose="020B0604020202020204" pitchFamily="34" charset="0"/>
                <a:cs typeface="Arial" panose="020B0604020202020204" pitchFamily="34" charset="0"/>
              </a:rPr>
              <a:t>“Trees properly placed around buildings can reduce air conditioning needs by 30% and save 20-50 percent in energy used for heating.”</a:t>
            </a:r>
            <a:endParaRPr lang="en-CN">
              <a:latin typeface="Arial" panose="020B0604020202020204" pitchFamily="34" charset="0"/>
              <a:cs typeface="Arial" panose="020B0604020202020204" pitchFamily="34" charset="0"/>
            </a:endParaRPr>
          </a:p>
        </p:txBody>
      </p:sp>
      <p:pic>
        <p:nvPicPr>
          <p:cNvPr id="6148" name="Picture 4" descr="Trees - The Bigger . . . The Better - Arborist Now">
            <a:extLst>
              <a:ext uri="{FF2B5EF4-FFF2-40B4-BE49-F238E27FC236}">
                <a16:creationId xmlns:a16="http://schemas.microsoft.com/office/drawing/2014/main" id="{95EFFA61-9CF3-A143-B770-5055FE9C65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992438"/>
            <a:ext cx="4776788" cy="3184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122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5F35A-7DB5-D741-A488-007C2B0D2B0C}"/>
              </a:ext>
            </a:extLst>
          </p:cNvPr>
          <p:cNvSpPr>
            <a:spLocks noGrp="1"/>
          </p:cNvSpPr>
          <p:nvPr>
            <p:ph type="title"/>
          </p:nvPr>
        </p:nvSpPr>
        <p:spPr/>
        <p:txBody>
          <a:bodyPr/>
          <a:lstStyle/>
          <a:p>
            <a:endParaRPr lang="en-CN"/>
          </a:p>
        </p:txBody>
      </p:sp>
      <p:sp>
        <p:nvSpPr>
          <p:cNvPr id="3" name="Content Placeholder 2">
            <a:extLst>
              <a:ext uri="{FF2B5EF4-FFF2-40B4-BE49-F238E27FC236}">
                <a16:creationId xmlns:a16="http://schemas.microsoft.com/office/drawing/2014/main" id="{7FF9968D-FDC6-444F-8FF7-F2F91E25BAC1}"/>
              </a:ext>
            </a:extLst>
          </p:cNvPr>
          <p:cNvSpPr>
            <a:spLocks noGrp="1"/>
          </p:cNvSpPr>
          <p:nvPr>
            <p:ph idx="1"/>
          </p:nvPr>
        </p:nvSpPr>
        <p:spPr/>
        <p:txBody>
          <a:bodyPr/>
          <a:lstStyle/>
          <a:p>
            <a:endParaRPr lang="en-CN"/>
          </a:p>
        </p:txBody>
      </p:sp>
    </p:spTree>
    <p:extLst>
      <p:ext uri="{BB962C8B-B14F-4D97-AF65-F5344CB8AC3E}">
        <p14:creationId xmlns:p14="http://schemas.microsoft.com/office/powerpoint/2010/main" val="38775654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1D20A5AE52FAE4EA263F2B45DFF173F" ma:contentTypeVersion="12" ma:contentTypeDescription="Create a new document." ma:contentTypeScope="" ma:versionID="bb46ece3ce03e804ea12e6d29c3b7aa9">
  <xsd:schema xmlns:xsd="http://www.w3.org/2001/XMLSchema" xmlns:xs="http://www.w3.org/2001/XMLSchema" xmlns:p="http://schemas.microsoft.com/office/2006/metadata/properties" xmlns:ns2="b38b78ba-9d05-4732-b642-dcc320f4a5c6" xmlns:ns3="d554bfef-fa45-42da-b0c1-cffcd60cad9e" targetNamespace="http://schemas.microsoft.com/office/2006/metadata/properties" ma:root="true" ma:fieldsID="5242fcef8f5f111d41fe97a2fe0633a8" ns2:_="" ns3:_="">
    <xsd:import namespace="b38b78ba-9d05-4732-b642-dcc320f4a5c6"/>
    <xsd:import namespace="d554bfef-fa45-42da-b0c1-cffcd60cad9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8b78ba-9d05-4732-b642-dcc320f4a5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54bfef-fa45-42da-b0c1-cffcd60cad9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47F7C14-AF11-4EE5-97E8-87B0E7C40A5E}">
  <ds:schemaRefs>
    <ds:schemaRef ds:uri="http://schemas.microsoft.com/sharepoint/v3/contenttype/forms"/>
  </ds:schemaRefs>
</ds:datastoreItem>
</file>

<file path=customXml/itemProps2.xml><?xml version="1.0" encoding="utf-8"?>
<ds:datastoreItem xmlns:ds="http://schemas.openxmlformats.org/officeDocument/2006/customXml" ds:itemID="{0A44BEE1-2A66-45B9-BA01-F66AA2ABB134}"/>
</file>

<file path=customXml/itemProps3.xml><?xml version="1.0" encoding="utf-8"?>
<ds:datastoreItem xmlns:ds="http://schemas.openxmlformats.org/officeDocument/2006/customXml" ds:itemID="{914DFBB6-8C4D-4896-B670-78BF340F52B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URBAN TREES</vt:lpstr>
      <vt:lpstr>Learning Targets</vt:lpstr>
      <vt:lpstr>Warm-up Questions</vt:lpstr>
      <vt:lpstr>Plan for 1 Period</vt:lpstr>
      <vt:lpstr>Inquiries</vt:lpstr>
      <vt:lpstr>You are going to watch a video about the value of trees – complete the “Before Watching” section of your worksheet.</vt:lpstr>
      <vt:lpstr>PowerPoint Presentation</vt:lpstr>
      <vt:lpstr>Brainstorm</vt:lpstr>
      <vt:lpstr>PowerPoint Presentation</vt:lpstr>
      <vt:lpstr>Environmental &amp; Social Values</vt:lpstr>
      <vt:lpstr>PowerPoint Presentation</vt:lpstr>
      <vt:lpstr>Personal &amp; Spiritual Value</vt:lpstr>
      <vt:lpstr>Practical &amp; Commercial Value</vt:lpstr>
      <vt:lpstr>Property Value &amp; Economic Value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 trees benefit humans and the environment?</dc:title>
  <dc:creator>Boon Ng</dc:creator>
  <cp:revision>1</cp:revision>
  <dcterms:created xsi:type="dcterms:W3CDTF">2022-01-05T03:55:57Z</dcterms:created>
  <dcterms:modified xsi:type="dcterms:W3CDTF">2022-04-18T03:54:19Z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0x01010081D20A5AE52FAE4EA263F2B45DFF173F</vt:lpwstr>
  </property>
</Properties>
</file>